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Palanquin Dark"/>
      <p:regular r:id="rId42"/>
      <p:bold r:id="rId43"/>
    </p:embeddedFont>
    <p:embeddedFont>
      <p:font typeface="Lato"/>
      <p:regular r:id="rId44"/>
      <p:bold r:id="rId45"/>
      <p:italic r:id="rId46"/>
      <p:boldItalic r:id="rId47"/>
    </p:embeddedFont>
    <p:embeddedFont>
      <p:font typeface="Hind"/>
      <p:regular r:id="rId48"/>
      <p:bold r:id="rId49"/>
    </p:embeddedFont>
    <p:embeddedFont>
      <p:font typeface="Hind Medium"/>
      <p:regular r:id="rId50"/>
      <p:bold r:id="rId51"/>
    </p:embeddedFont>
    <p:embeddedFont>
      <p:font typeface="Libre Baskerville"/>
      <p:regular r:id="rId52"/>
      <p:bold r:id="rId53"/>
      <p:italic r:id="rId54"/>
      <p:boldItalic r:id="rId55"/>
    </p:embeddedFont>
    <p:embeddedFont>
      <p:font typeface="Abhaya Libre"/>
      <p:regular r:id="rId56"/>
      <p:bold r:id="rId57"/>
    </p:embeddedFont>
    <p:embeddedFont>
      <p:font typeface="Oswal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PalanquinDark-regular.fntdata"/><Relationship Id="rId41" Type="http://schemas.openxmlformats.org/officeDocument/2006/relationships/font" Target="fonts/Montserrat-boldItalic.fntdata"/><Relationship Id="rId44" Type="http://schemas.openxmlformats.org/officeDocument/2006/relationships/font" Target="fonts/Lato-regular.fntdata"/><Relationship Id="rId43" Type="http://schemas.openxmlformats.org/officeDocument/2006/relationships/font" Target="fonts/PalanquinDark-bold.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Hind-regular.fntdata"/><Relationship Id="rId47" Type="http://schemas.openxmlformats.org/officeDocument/2006/relationships/font" Target="fonts/Lato-boldItalic.fntdata"/><Relationship Id="rId49" Type="http://schemas.openxmlformats.org/officeDocument/2006/relationships/font" Target="fonts/Hin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HindMedium-bold.fntdata"/><Relationship Id="rId50" Type="http://schemas.openxmlformats.org/officeDocument/2006/relationships/font" Target="fonts/HindMedium-regular.fntdata"/><Relationship Id="rId53" Type="http://schemas.openxmlformats.org/officeDocument/2006/relationships/font" Target="fonts/LibreBaskerville-bold.fntdata"/><Relationship Id="rId52" Type="http://schemas.openxmlformats.org/officeDocument/2006/relationships/font" Target="fonts/LibreBaskerville-regular.fntdata"/><Relationship Id="rId11" Type="http://schemas.openxmlformats.org/officeDocument/2006/relationships/slide" Target="slides/slide7.xml"/><Relationship Id="rId55" Type="http://schemas.openxmlformats.org/officeDocument/2006/relationships/font" Target="fonts/LibreBaskerville-boldItalic.fntdata"/><Relationship Id="rId10" Type="http://schemas.openxmlformats.org/officeDocument/2006/relationships/slide" Target="slides/slide6.xml"/><Relationship Id="rId54" Type="http://schemas.openxmlformats.org/officeDocument/2006/relationships/font" Target="fonts/LibreBaskerville-italic.fntdata"/><Relationship Id="rId13" Type="http://schemas.openxmlformats.org/officeDocument/2006/relationships/slide" Target="slides/slide9.xml"/><Relationship Id="rId57" Type="http://schemas.openxmlformats.org/officeDocument/2006/relationships/font" Target="fonts/AbhayaLibre-bold.fntdata"/><Relationship Id="rId12" Type="http://schemas.openxmlformats.org/officeDocument/2006/relationships/slide" Target="slides/slide8.xml"/><Relationship Id="rId56" Type="http://schemas.openxmlformats.org/officeDocument/2006/relationships/font" Target="fonts/AbhayaLibre-regular.fntdata"/><Relationship Id="rId15" Type="http://schemas.openxmlformats.org/officeDocument/2006/relationships/slide" Target="slides/slide11.xml"/><Relationship Id="rId59" Type="http://schemas.openxmlformats.org/officeDocument/2006/relationships/font" Target="fonts/Oswald-bold.fntdata"/><Relationship Id="rId14" Type="http://schemas.openxmlformats.org/officeDocument/2006/relationships/slide" Target="slides/slide10.xml"/><Relationship Id="rId58" Type="http://schemas.openxmlformats.org/officeDocument/2006/relationships/font" Target="fonts/Oswal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80b16ec38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80b16ec38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a sip in the right direction with us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f105471efd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f105471efd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f105471efd_6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f105471efd_6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Hemp also absorbs 2X as much CO2</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68e7fb545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68e7fb545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f105471efd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f105471ef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68a0b818d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68a0b818d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Atul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68e7fb54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68e7fb54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Atul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f105471efd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1f105471efd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Atul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f105471ef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1f105471ef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Atul</a:t>
            </a:r>
            <a:endParaRPr/>
          </a:p>
          <a:p>
            <a:pPr indent="0" lvl="0" marL="0" rtl="0" algn="l">
              <a:spcBef>
                <a:spcPts val="0"/>
              </a:spcBef>
              <a:spcAft>
                <a:spcPts val="0"/>
              </a:spcAft>
              <a:buNone/>
            </a:pPr>
            <a:r>
              <a:rPr lang="en"/>
              <a:t>“They want to be involved so let’s involve them”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e5b87cefe7_0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e5b87cefe7_0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68e7fb5456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68e7fb5456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e5b87cefe7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e5b87cefe7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68e14b2b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68e14b2b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f105471ef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1f105471ef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f105471efd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f105471efd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68e074bc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68e074bc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268e7fb545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68e7fb545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68e7fb5456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268e7fb5456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f105471efd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f105471efd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689ecb5a93_2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689ecb5a93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68a0b818d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68a0b818d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f105471efd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1f105471efd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68a0b818d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68a0b818d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f105471ef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f105471ef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85da782824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85da782824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68e074bc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68e074bc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68e7fb5456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68e7fb5456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68e074bcd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68e074bcd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52a7caf94b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52a7caf94b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lviculture Techniques by Slidesgo"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rot="-229">
            <a:off x="725850" y="539649"/>
            <a:ext cx="4510500" cy="2146500"/>
          </a:xfrm>
          <a:prstGeom prst="rect">
            <a:avLst/>
          </a:prstGeom>
          <a:noFill/>
        </p:spPr>
        <p:txBody>
          <a:bodyPr anchorCtr="0" anchor="ctr" bIns="91425" lIns="91425" spcFirstLastPara="1" rIns="91425" wrap="square" tIns="91425">
            <a:noAutofit/>
          </a:bodyPr>
          <a:lstStyle>
            <a:lvl1pPr lvl="0">
              <a:lnSpc>
                <a:spcPct val="90000"/>
              </a:lnSpc>
              <a:spcBef>
                <a:spcPts val="0"/>
              </a:spcBef>
              <a:spcAft>
                <a:spcPts val="0"/>
              </a:spcAft>
              <a:buSzPts val="5000"/>
              <a:buNone/>
              <a:defRPr sz="5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5850" y="2586050"/>
            <a:ext cx="3611400" cy="435300"/>
          </a:xfrm>
          <a:prstGeom prst="rect">
            <a:avLst/>
          </a:prstGeom>
          <a:noFill/>
        </p:spPr>
        <p:txBody>
          <a:bodyPr anchorCtr="0" anchor="b"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flipH="1">
            <a:off x="7989993" y="283079"/>
            <a:ext cx="779484" cy="4571967"/>
            <a:chOff x="345379" y="289707"/>
            <a:chExt cx="779484" cy="4571967"/>
          </a:xfrm>
        </p:grpSpPr>
        <p:grpSp>
          <p:nvGrpSpPr>
            <p:cNvPr id="12" name="Google Shape;12;p2"/>
            <p:cNvGrpSpPr/>
            <p:nvPr/>
          </p:nvGrpSpPr>
          <p:grpSpPr>
            <a:xfrm rot="10800000">
              <a:off x="345379" y="289707"/>
              <a:ext cx="779484" cy="545446"/>
              <a:chOff x="7690650" y="3788719"/>
              <a:chExt cx="1101900" cy="1124400"/>
            </a:xfrm>
          </p:grpSpPr>
          <p:cxnSp>
            <p:nvCxnSpPr>
              <p:cNvPr id="13" name="Google Shape;13;p2"/>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14" name="Google Shape;14;p2"/>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5" name="Google Shape;15;p2"/>
            <p:cNvGrpSpPr/>
            <p:nvPr/>
          </p:nvGrpSpPr>
          <p:grpSpPr>
            <a:xfrm rot="5400000">
              <a:off x="-1232808" y="2685060"/>
              <a:ext cx="3754808" cy="598419"/>
              <a:chOff x="3484650" y="3679281"/>
              <a:chExt cx="5307900" cy="1233600"/>
            </a:xfrm>
          </p:grpSpPr>
          <p:cxnSp>
            <p:nvCxnSpPr>
              <p:cNvPr id="16" name="Google Shape;16;p2"/>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7" name="Google Shape;17;p2"/>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grpSp>
        <p:nvGrpSpPr>
          <p:cNvPr id="18" name="Google Shape;18;p2"/>
          <p:cNvGrpSpPr/>
          <p:nvPr/>
        </p:nvGrpSpPr>
        <p:grpSpPr>
          <a:xfrm>
            <a:off x="371029" y="283129"/>
            <a:ext cx="779484" cy="4571883"/>
            <a:chOff x="345379" y="289792"/>
            <a:chExt cx="779484" cy="4571883"/>
          </a:xfrm>
        </p:grpSpPr>
        <p:grpSp>
          <p:nvGrpSpPr>
            <p:cNvPr id="19" name="Google Shape;19;p2"/>
            <p:cNvGrpSpPr/>
            <p:nvPr/>
          </p:nvGrpSpPr>
          <p:grpSpPr>
            <a:xfrm rot="10800000">
              <a:off x="345379" y="289792"/>
              <a:ext cx="779484" cy="2606733"/>
              <a:chOff x="7690650" y="-460656"/>
              <a:chExt cx="1101900" cy="5373600"/>
            </a:xfrm>
          </p:grpSpPr>
          <p:cxnSp>
            <p:nvCxnSpPr>
              <p:cNvPr id="20" name="Google Shape;20;p2"/>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21" name="Google Shape;21;p2"/>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2" name="Google Shape;22;p2"/>
            <p:cNvGrpSpPr/>
            <p:nvPr/>
          </p:nvGrpSpPr>
          <p:grpSpPr>
            <a:xfrm rot="5400000">
              <a:off x="-158975" y="3758893"/>
              <a:ext cx="1607142" cy="598419"/>
              <a:chOff x="6520650" y="3679281"/>
              <a:chExt cx="2271900" cy="1233600"/>
            </a:xfrm>
          </p:grpSpPr>
          <p:cxnSp>
            <p:nvCxnSpPr>
              <p:cNvPr id="23" name="Google Shape;23;p2"/>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4" name="Google Shape;24;p2"/>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sp>
        <p:nvSpPr>
          <p:cNvPr id="151" name="Google Shape;151;p11"/>
          <p:cNvSpPr txBox="1"/>
          <p:nvPr>
            <p:ph hasCustomPrompt="1" type="title"/>
          </p:nvPr>
        </p:nvSpPr>
        <p:spPr>
          <a:xfrm>
            <a:off x="713225" y="669750"/>
            <a:ext cx="3837300" cy="1122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2000"/>
              <a:buNone/>
              <a:defRPr sz="54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2" name="Google Shape;152;p11"/>
          <p:cNvSpPr txBox="1"/>
          <p:nvPr>
            <p:ph idx="1" type="body"/>
          </p:nvPr>
        </p:nvSpPr>
        <p:spPr>
          <a:xfrm>
            <a:off x="713225" y="1792650"/>
            <a:ext cx="3180900" cy="716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153" name="Google Shape;153;p11"/>
          <p:cNvGrpSpPr/>
          <p:nvPr/>
        </p:nvGrpSpPr>
        <p:grpSpPr>
          <a:xfrm>
            <a:off x="371029" y="283172"/>
            <a:ext cx="779484" cy="4571777"/>
            <a:chOff x="345379" y="289897"/>
            <a:chExt cx="779484" cy="4571777"/>
          </a:xfrm>
        </p:grpSpPr>
        <p:grpSp>
          <p:nvGrpSpPr>
            <p:cNvPr id="154" name="Google Shape;154;p11"/>
            <p:cNvGrpSpPr/>
            <p:nvPr/>
          </p:nvGrpSpPr>
          <p:grpSpPr>
            <a:xfrm rot="10800000">
              <a:off x="345379" y="289897"/>
              <a:ext cx="779484" cy="2053428"/>
              <a:chOff x="7690650" y="679728"/>
              <a:chExt cx="1101900" cy="4233000"/>
            </a:xfrm>
          </p:grpSpPr>
          <p:cxnSp>
            <p:nvCxnSpPr>
              <p:cNvPr id="155" name="Google Shape;155;p11"/>
              <p:cNvCxnSpPr/>
              <p:nvPr/>
            </p:nvCxnSpPr>
            <p:spPr>
              <a:xfrm>
                <a:off x="8790966" y="679728"/>
                <a:ext cx="0" cy="42330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11"/>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57" name="Google Shape;157;p11"/>
            <p:cNvGrpSpPr/>
            <p:nvPr/>
          </p:nvGrpSpPr>
          <p:grpSpPr>
            <a:xfrm rot="5400000">
              <a:off x="-372256" y="3545612"/>
              <a:ext cx="2033704" cy="598419"/>
              <a:chOff x="5917650" y="3679281"/>
              <a:chExt cx="2874900" cy="1233600"/>
            </a:xfrm>
          </p:grpSpPr>
          <p:cxnSp>
            <p:nvCxnSpPr>
              <p:cNvPr id="158" name="Google Shape;158;p11"/>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11"/>
              <p:cNvCxnSpPr/>
              <p:nvPr/>
            </p:nvCxnSpPr>
            <p:spPr>
              <a:xfrm>
                <a:off x="7355100" y="3470600"/>
                <a:ext cx="0" cy="2874900"/>
              </a:xfrm>
              <a:prstGeom prst="straightConnector1">
                <a:avLst/>
              </a:prstGeom>
              <a:noFill/>
              <a:ln cap="flat" cmpd="sng" w="9525">
                <a:solidFill>
                  <a:schemeClr val="dk2"/>
                </a:solidFill>
                <a:prstDash val="solid"/>
                <a:round/>
                <a:headEnd len="med" w="med" type="none"/>
                <a:tailEnd len="med" w="med" type="none"/>
              </a:ln>
            </p:spPr>
          </p:cxnSp>
        </p:grpSp>
      </p:grpSp>
      <p:grpSp>
        <p:nvGrpSpPr>
          <p:cNvPr id="160" name="Google Shape;160;p11"/>
          <p:cNvGrpSpPr/>
          <p:nvPr/>
        </p:nvGrpSpPr>
        <p:grpSpPr>
          <a:xfrm flipH="1">
            <a:off x="7989993" y="283079"/>
            <a:ext cx="779484" cy="4571967"/>
            <a:chOff x="345379" y="289707"/>
            <a:chExt cx="779484" cy="4571967"/>
          </a:xfrm>
        </p:grpSpPr>
        <p:grpSp>
          <p:nvGrpSpPr>
            <p:cNvPr id="161" name="Google Shape;161;p11"/>
            <p:cNvGrpSpPr/>
            <p:nvPr/>
          </p:nvGrpSpPr>
          <p:grpSpPr>
            <a:xfrm rot="10800000">
              <a:off x="345379" y="289707"/>
              <a:ext cx="779484" cy="545446"/>
              <a:chOff x="7690650" y="3788719"/>
              <a:chExt cx="1101900" cy="1124400"/>
            </a:xfrm>
          </p:grpSpPr>
          <p:cxnSp>
            <p:nvCxnSpPr>
              <p:cNvPr id="162" name="Google Shape;162;p11"/>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1"/>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64" name="Google Shape;164;p11"/>
            <p:cNvGrpSpPr/>
            <p:nvPr/>
          </p:nvGrpSpPr>
          <p:grpSpPr>
            <a:xfrm rot="5400000">
              <a:off x="-1232808" y="2685060"/>
              <a:ext cx="3754808" cy="598419"/>
              <a:chOff x="3484650" y="3679281"/>
              <a:chExt cx="5307900" cy="1233600"/>
            </a:xfrm>
          </p:grpSpPr>
          <p:cxnSp>
            <p:nvCxnSpPr>
              <p:cNvPr id="165" name="Google Shape;165;p11"/>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11"/>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67" name="Shape 1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6_1">
    <p:spTree>
      <p:nvGrpSpPr>
        <p:cNvPr id="168" name="Shape 168"/>
        <p:cNvGrpSpPr/>
        <p:nvPr/>
      </p:nvGrpSpPr>
      <p:grpSpPr>
        <a:xfrm>
          <a:off x="0" y="0"/>
          <a:ext cx="0" cy="0"/>
          <a:chOff x="0" y="0"/>
          <a:chExt cx="0" cy="0"/>
        </a:xfrm>
      </p:grpSpPr>
      <p:sp>
        <p:nvSpPr>
          <p:cNvPr id="169" name="Google Shape;169;p13"/>
          <p:cNvSpPr txBox="1"/>
          <p:nvPr>
            <p:ph hasCustomPrompt="1" type="title"/>
          </p:nvPr>
        </p:nvSpPr>
        <p:spPr>
          <a:xfrm flipH="1">
            <a:off x="713225" y="1466275"/>
            <a:ext cx="665400" cy="597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sz="2600">
                <a:solidFill>
                  <a:schemeClr val="accent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70" name="Google Shape;170;p13"/>
          <p:cNvSpPr txBox="1"/>
          <p:nvPr>
            <p:ph idx="1" type="subTitle"/>
          </p:nvPr>
        </p:nvSpPr>
        <p:spPr>
          <a:xfrm flipH="1">
            <a:off x="1406523" y="1618675"/>
            <a:ext cx="28404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Libre Baskerville"/>
                <a:ea typeface="Libre Baskerville"/>
                <a:cs typeface="Libre Baskerville"/>
                <a:sym typeface="Libre Baskerville"/>
              </a:defRPr>
            </a:lvl1pPr>
            <a:lvl2pPr lvl="1" rtl="0">
              <a:lnSpc>
                <a:spcPct val="100000"/>
              </a:lnSpc>
              <a:spcBef>
                <a:spcPts val="0"/>
              </a:spcBef>
              <a:spcAft>
                <a:spcPts val="0"/>
              </a:spcAft>
              <a:buNone/>
              <a:defRPr b="1">
                <a:latin typeface="Libre Baskerville"/>
                <a:ea typeface="Libre Baskerville"/>
                <a:cs typeface="Libre Baskerville"/>
                <a:sym typeface="Libre Baskerville"/>
              </a:defRPr>
            </a:lvl2pPr>
            <a:lvl3pPr lvl="2" rtl="0">
              <a:lnSpc>
                <a:spcPct val="100000"/>
              </a:lnSpc>
              <a:spcBef>
                <a:spcPts val="0"/>
              </a:spcBef>
              <a:spcAft>
                <a:spcPts val="0"/>
              </a:spcAft>
              <a:buNone/>
              <a:defRPr b="1">
                <a:latin typeface="Libre Baskerville"/>
                <a:ea typeface="Libre Baskerville"/>
                <a:cs typeface="Libre Baskerville"/>
                <a:sym typeface="Libre Baskerville"/>
              </a:defRPr>
            </a:lvl3pPr>
            <a:lvl4pPr lvl="3" rtl="0">
              <a:lnSpc>
                <a:spcPct val="100000"/>
              </a:lnSpc>
              <a:spcBef>
                <a:spcPts val="0"/>
              </a:spcBef>
              <a:spcAft>
                <a:spcPts val="0"/>
              </a:spcAft>
              <a:buNone/>
              <a:defRPr b="1">
                <a:latin typeface="Libre Baskerville"/>
                <a:ea typeface="Libre Baskerville"/>
                <a:cs typeface="Libre Baskerville"/>
                <a:sym typeface="Libre Baskerville"/>
              </a:defRPr>
            </a:lvl4pPr>
            <a:lvl5pPr lvl="4" rtl="0">
              <a:lnSpc>
                <a:spcPct val="100000"/>
              </a:lnSpc>
              <a:spcBef>
                <a:spcPts val="0"/>
              </a:spcBef>
              <a:spcAft>
                <a:spcPts val="0"/>
              </a:spcAft>
              <a:buNone/>
              <a:defRPr b="1">
                <a:latin typeface="Libre Baskerville"/>
                <a:ea typeface="Libre Baskerville"/>
                <a:cs typeface="Libre Baskerville"/>
                <a:sym typeface="Libre Baskerville"/>
              </a:defRPr>
            </a:lvl5pPr>
            <a:lvl6pPr lvl="5" rtl="0">
              <a:lnSpc>
                <a:spcPct val="100000"/>
              </a:lnSpc>
              <a:spcBef>
                <a:spcPts val="0"/>
              </a:spcBef>
              <a:spcAft>
                <a:spcPts val="0"/>
              </a:spcAft>
              <a:buNone/>
              <a:defRPr b="1">
                <a:latin typeface="Libre Baskerville"/>
                <a:ea typeface="Libre Baskerville"/>
                <a:cs typeface="Libre Baskerville"/>
                <a:sym typeface="Libre Baskerville"/>
              </a:defRPr>
            </a:lvl6pPr>
            <a:lvl7pPr lvl="6" rtl="0">
              <a:lnSpc>
                <a:spcPct val="100000"/>
              </a:lnSpc>
              <a:spcBef>
                <a:spcPts val="0"/>
              </a:spcBef>
              <a:spcAft>
                <a:spcPts val="0"/>
              </a:spcAft>
              <a:buNone/>
              <a:defRPr b="1">
                <a:latin typeface="Libre Baskerville"/>
                <a:ea typeface="Libre Baskerville"/>
                <a:cs typeface="Libre Baskerville"/>
                <a:sym typeface="Libre Baskerville"/>
              </a:defRPr>
            </a:lvl7pPr>
            <a:lvl8pPr lvl="7" rtl="0">
              <a:lnSpc>
                <a:spcPct val="100000"/>
              </a:lnSpc>
              <a:spcBef>
                <a:spcPts val="0"/>
              </a:spcBef>
              <a:spcAft>
                <a:spcPts val="0"/>
              </a:spcAft>
              <a:buNone/>
              <a:defRPr b="1">
                <a:latin typeface="Libre Baskerville"/>
                <a:ea typeface="Libre Baskerville"/>
                <a:cs typeface="Libre Baskerville"/>
                <a:sym typeface="Libre Baskerville"/>
              </a:defRPr>
            </a:lvl8pPr>
            <a:lvl9pPr lvl="8" rtl="0">
              <a:lnSpc>
                <a:spcPct val="100000"/>
              </a:lnSpc>
              <a:spcBef>
                <a:spcPts val="0"/>
              </a:spcBef>
              <a:spcAft>
                <a:spcPts val="0"/>
              </a:spcAft>
              <a:buNone/>
              <a:defRPr b="1">
                <a:latin typeface="Libre Baskerville"/>
                <a:ea typeface="Libre Baskerville"/>
                <a:cs typeface="Libre Baskerville"/>
                <a:sym typeface="Libre Baskerville"/>
              </a:defRPr>
            </a:lvl9pPr>
          </a:lstStyle>
          <a:p/>
        </p:txBody>
      </p:sp>
      <p:sp>
        <p:nvSpPr>
          <p:cNvPr id="171" name="Google Shape;171;p13"/>
          <p:cNvSpPr txBox="1"/>
          <p:nvPr>
            <p:ph idx="2" type="subTitle"/>
          </p:nvPr>
        </p:nvSpPr>
        <p:spPr>
          <a:xfrm flipH="1">
            <a:off x="1406525" y="1942273"/>
            <a:ext cx="28404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72" name="Google Shape;172;p13"/>
          <p:cNvSpPr txBox="1"/>
          <p:nvPr>
            <p:ph hasCustomPrompt="1" idx="3" type="title"/>
          </p:nvPr>
        </p:nvSpPr>
        <p:spPr>
          <a:xfrm flipH="1">
            <a:off x="713225" y="3071825"/>
            <a:ext cx="665400" cy="597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sz="2600">
                <a:solidFill>
                  <a:schemeClr val="accent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73" name="Google Shape;173;p13"/>
          <p:cNvSpPr txBox="1"/>
          <p:nvPr>
            <p:ph idx="4" type="subTitle"/>
          </p:nvPr>
        </p:nvSpPr>
        <p:spPr>
          <a:xfrm flipH="1">
            <a:off x="1406523" y="3221676"/>
            <a:ext cx="28404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174" name="Google Shape;174;p13"/>
          <p:cNvSpPr txBox="1"/>
          <p:nvPr>
            <p:ph idx="5" type="subTitle"/>
          </p:nvPr>
        </p:nvSpPr>
        <p:spPr>
          <a:xfrm flipH="1">
            <a:off x="1406525" y="3527625"/>
            <a:ext cx="28404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75" name="Google Shape;175;p13"/>
          <p:cNvSpPr txBox="1"/>
          <p:nvPr>
            <p:ph hasCustomPrompt="1" idx="6" type="title"/>
          </p:nvPr>
        </p:nvSpPr>
        <p:spPr>
          <a:xfrm>
            <a:off x="4898687" y="1466275"/>
            <a:ext cx="665400" cy="597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sz="2600">
                <a:solidFill>
                  <a:schemeClr val="accent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76" name="Google Shape;176;p13"/>
          <p:cNvSpPr txBox="1"/>
          <p:nvPr>
            <p:ph idx="7" type="subTitle"/>
          </p:nvPr>
        </p:nvSpPr>
        <p:spPr>
          <a:xfrm>
            <a:off x="5590375" y="1618675"/>
            <a:ext cx="28404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Libre Baskerville"/>
                <a:ea typeface="Libre Baskerville"/>
                <a:cs typeface="Libre Baskerville"/>
                <a:sym typeface="Libre Baskerville"/>
              </a:defRPr>
            </a:lvl1pPr>
            <a:lvl2pPr lvl="1" rtl="0">
              <a:lnSpc>
                <a:spcPct val="100000"/>
              </a:lnSpc>
              <a:spcBef>
                <a:spcPts val="0"/>
              </a:spcBef>
              <a:spcAft>
                <a:spcPts val="0"/>
              </a:spcAft>
              <a:buNone/>
              <a:defRPr b="1">
                <a:latin typeface="Libre Baskerville"/>
                <a:ea typeface="Libre Baskerville"/>
                <a:cs typeface="Libre Baskerville"/>
                <a:sym typeface="Libre Baskerville"/>
              </a:defRPr>
            </a:lvl2pPr>
            <a:lvl3pPr lvl="2" rtl="0">
              <a:lnSpc>
                <a:spcPct val="100000"/>
              </a:lnSpc>
              <a:spcBef>
                <a:spcPts val="0"/>
              </a:spcBef>
              <a:spcAft>
                <a:spcPts val="0"/>
              </a:spcAft>
              <a:buNone/>
              <a:defRPr b="1">
                <a:latin typeface="Libre Baskerville"/>
                <a:ea typeface="Libre Baskerville"/>
                <a:cs typeface="Libre Baskerville"/>
                <a:sym typeface="Libre Baskerville"/>
              </a:defRPr>
            </a:lvl3pPr>
            <a:lvl4pPr lvl="3" rtl="0">
              <a:lnSpc>
                <a:spcPct val="100000"/>
              </a:lnSpc>
              <a:spcBef>
                <a:spcPts val="0"/>
              </a:spcBef>
              <a:spcAft>
                <a:spcPts val="0"/>
              </a:spcAft>
              <a:buNone/>
              <a:defRPr b="1">
                <a:latin typeface="Libre Baskerville"/>
                <a:ea typeface="Libre Baskerville"/>
                <a:cs typeface="Libre Baskerville"/>
                <a:sym typeface="Libre Baskerville"/>
              </a:defRPr>
            </a:lvl4pPr>
            <a:lvl5pPr lvl="4" rtl="0">
              <a:lnSpc>
                <a:spcPct val="100000"/>
              </a:lnSpc>
              <a:spcBef>
                <a:spcPts val="0"/>
              </a:spcBef>
              <a:spcAft>
                <a:spcPts val="0"/>
              </a:spcAft>
              <a:buNone/>
              <a:defRPr b="1">
                <a:latin typeface="Libre Baskerville"/>
                <a:ea typeface="Libre Baskerville"/>
                <a:cs typeface="Libre Baskerville"/>
                <a:sym typeface="Libre Baskerville"/>
              </a:defRPr>
            </a:lvl5pPr>
            <a:lvl6pPr lvl="5" rtl="0">
              <a:lnSpc>
                <a:spcPct val="100000"/>
              </a:lnSpc>
              <a:spcBef>
                <a:spcPts val="0"/>
              </a:spcBef>
              <a:spcAft>
                <a:spcPts val="0"/>
              </a:spcAft>
              <a:buNone/>
              <a:defRPr b="1">
                <a:latin typeface="Libre Baskerville"/>
                <a:ea typeface="Libre Baskerville"/>
                <a:cs typeface="Libre Baskerville"/>
                <a:sym typeface="Libre Baskerville"/>
              </a:defRPr>
            </a:lvl6pPr>
            <a:lvl7pPr lvl="6" rtl="0">
              <a:lnSpc>
                <a:spcPct val="100000"/>
              </a:lnSpc>
              <a:spcBef>
                <a:spcPts val="0"/>
              </a:spcBef>
              <a:spcAft>
                <a:spcPts val="0"/>
              </a:spcAft>
              <a:buNone/>
              <a:defRPr b="1">
                <a:latin typeface="Libre Baskerville"/>
                <a:ea typeface="Libre Baskerville"/>
                <a:cs typeface="Libre Baskerville"/>
                <a:sym typeface="Libre Baskerville"/>
              </a:defRPr>
            </a:lvl7pPr>
            <a:lvl8pPr lvl="7" rtl="0">
              <a:lnSpc>
                <a:spcPct val="100000"/>
              </a:lnSpc>
              <a:spcBef>
                <a:spcPts val="0"/>
              </a:spcBef>
              <a:spcAft>
                <a:spcPts val="0"/>
              </a:spcAft>
              <a:buNone/>
              <a:defRPr b="1">
                <a:latin typeface="Libre Baskerville"/>
                <a:ea typeface="Libre Baskerville"/>
                <a:cs typeface="Libre Baskerville"/>
                <a:sym typeface="Libre Baskerville"/>
              </a:defRPr>
            </a:lvl8pPr>
            <a:lvl9pPr lvl="8" rtl="0">
              <a:lnSpc>
                <a:spcPct val="100000"/>
              </a:lnSpc>
              <a:spcBef>
                <a:spcPts val="0"/>
              </a:spcBef>
              <a:spcAft>
                <a:spcPts val="0"/>
              </a:spcAft>
              <a:buNone/>
              <a:defRPr b="1">
                <a:latin typeface="Libre Baskerville"/>
                <a:ea typeface="Libre Baskerville"/>
                <a:cs typeface="Libre Baskerville"/>
                <a:sym typeface="Libre Baskerville"/>
              </a:defRPr>
            </a:lvl9pPr>
          </a:lstStyle>
          <a:p/>
        </p:txBody>
      </p:sp>
      <p:sp>
        <p:nvSpPr>
          <p:cNvPr id="177" name="Google Shape;177;p13"/>
          <p:cNvSpPr txBox="1"/>
          <p:nvPr>
            <p:ph idx="8" type="subTitle"/>
          </p:nvPr>
        </p:nvSpPr>
        <p:spPr>
          <a:xfrm>
            <a:off x="5590376" y="1942283"/>
            <a:ext cx="28404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78" name="Google Shape;178;p13"/>
          <p:cNvSpPr txBox="1"/>
          <p:nvPr>
            <p:ph hasCustomPrompt="1" idx="9" type="title"/>
          </p:nvPr>
        </p:nvSpPr>
        <p:spPr>
          <a:xfrm>
            <a:off x="4898688" y="3071825"/>
            <a:ext cx="665400" cy="597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sz="2600">
                <a:solidFill>
                  <a:schemeClr val="accent1"/>
                </a:solidFill>
              </a:defRPr>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79" name="Google Shape;179;p13"/>
          <p:cNvSpPr txBox="1"/>
          <p:nvPr>
            <p:ph idx="13" type="subTitle"/>
          </p:nvPr>
        </p:nvSpPr>
        <p:spPr>
          <a:xfrm>
            <a:off x="5590375" y="3221676"/>
            <a:ext cx="2840400" cy="37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180" name="Google Shape;180;p13"/>
          <p:cNvSpPr txBox="1"/>
          <p:nvPr>
            <p:ph idx="14" type="subTitle"/>
          </p:nvPr>
        </p:nvSpPr>
        <p:spPr>
          <a:xfrm>
            <a:off x="5590376" y="3527625"/>
            <a:ext cx="28404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81" name="Google Shape;181;p13"/>
          <p:cNvSpPr txBox="1"/>
          <p:nvPr>
            <p:ph idx="15" type="title"/>
          </p:nvPr>
        </p:nvSpPr>
        <p:spPr>
          <a:xfrm>
            <a:off x="713250" y="560425"/>
            <a:ext cx="7717500" cy="551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bhaya Libre"/>
              <a:buNone/>
              <a:defRPr>
                <a:solidFill>
                  <a:schemeClr val="dk2"/>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grpSp>
        <p:nvGrpSpPr>
          <p:cNvPr id="182" name="Google Shape;182;p13"/>
          <p:cNvGrpSpPr/>
          <p:nvPr/>
        </p:nvGrpSpPr>
        <p:grpSpPr>
          <a:xfrm>
            <a:off x="371029" y="283166"/>
            <a:ext cx="779484" cy="4571794"/>
            <a:chOff x="345379" y="289880"/>
            <a:chExt cx="779484" cy="4571794"/>
          </a:xfrm>
        </p:grpSpPr>
        <p:grpSp>
          <p:nvGrpSpPr>
            <p:cNvPr id="183" name="Google Shape;183;p13"/>
            <p:cNvGrpSpPr/>
            <p:nvPr/>
          </p:nvGrpSpPr>
          <p:grpSpPr>
            <a:xfrm rot="10800000">
              <a:off x="345379" y="289880"/>
              <a:ext cx="779484" cy="2257170"/>
              <a:chOff x="7690650" y="259763"/>
              <a:chExt cx="1101900" cy="4653000"/>
            </a:xfrm>
          </p:grpSpPr>
          <p:cxnSp>
            <p:nvCxnSpPr>
              <p:cNvPr id="184" name="Google Shape;184;p13"/>
              <p:cNvCxnSpPr/>
              <p:nvPr/>
            </p:nvCxnSpPr>
            <p:spPr>
              <a:xfrm>
                <a:off x="8790966" y="259763"/>
                <a:ext cx="0" cy="46530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13"/>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86" name="Google Shape;186;p13"/>
            <p:cNvGrpSpPr/>
            <p:nvPr/>
          </p:nvGrpSpPr>
          <p:grpSpPr>
            <a:xfrm rot="5400000">
              <a:off x="-232297" y="3685571"/>
              <a:ext cx="1753786" cy="598419"/>
              <a:chOff x="6313350" y="3679281"/>
              <a:chExt cx="2479200" cy="1233600"/>
            </a:xfrm>
          </p:grpSpPr>
          <p:cxnSp>
            <p:nvCxnSpPr>
              <p:cNvPr id="187" name="Google Shape;187;p13"/>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13"/>
              <p:cNvCxnSpPr/>
              <p:nvPr/>
            </p:nvCxnSpPr>
            <p:spPr>
              <a:xfrm>
                <a:off x="7552950" y="3668450"/>
                <a:ext cx="0" cy="2479200"/>
              </a:xfrm>
              <a:prstGeom prst="straightConnector1">
                <a:avLst/>
              </a:prstGeom>
              <a:noFill/>
              <a:ln cap="flat" cmpd="sng" w="9525">
                <a:solidFill>
                  <a:schemeClr val="dk2"/>
                </a:solidFill>
                <a:prstDash val="solid"/>
                <a:round/>
                <a:headEnd len="med" w="med" type="none"/>
                <a:tailEnd len="med" w="med" type="none"/>
              </a:ln>
            </p:spPr>
          </p:cxnSp>
        </p:grpSp>
      </p:grpSp>
      <p:grpSp>
        <p:nvGrpSpPr>
          <p:cNvPr id="189" name="Google Shape;189;p13"/>
          <p:cNvGrpSpPr/>
          <p:nvPr/>
        </p:nvGrpSpPr>
        <p:grpSpPr>
          <a:xfrm flipH="1">
            <a:off x="7989993" y="283079"/>
            <a:ext cx="779484" cy="4571967"/>
            <a:chOff x="345379" y="289707"/>
            <a:chExt cx="779484" cy="4571967"/>
          </a:xfrm>
        </p:grpSpPr>
        <p:grpSp>
          <p:nvGrpSpPr>
            <p:cNvPr id="190" name="Google Shape;190;p13"/>
            <p:cNvGrpSpPr/>
            <p:nvPr/>
          </p:nvGrpSpPr>
          <p:grpSpPr>
            <a:xfrm rot="10800000">
              <a:off x="345379" y="289707"/>
              <a:ext cx="779484" cy="545446"/>
              <a:chOff x="7690650" y="3788719"/>
              <a:chExt cx="1101900" cy="1124400"/>
            </a:xfrm>
          </p:grpSpPr>
          <p:cxnSp>
            <p:nvCxnSpPr>
              <p:cNvPr id="191" name="Google Shape;191;p13"/>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13"/>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93" name="Google Shape;193;p13"/>
            <p:cNvGrpSpPr/>
            <p:nvPr/>
          </p:nvGrpSpPr>
          <p:grpSpPr>
            <a:xfrm rot="5400000">
              <a:off x="-1232808" y="2685060"/>
              <a:ext cx="3754808" cy="598419"/>
              <a:chOff x="3484650" y="3679281"/>
              <a:chExt cx="5307900" cy="1233600"/>
            </a:xfrm>
          </p:grpSpPr>
          <p:cxnSp>
            <p:nvCxnSpPr>
              <p:cNvPr id="194" name="Google Shape;194;p13"/>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13"/>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96" name="Shape 196"/>
        <p:cNvGrpSpPr/>
        <p:nvPr/>
      </p:nvGrpSpPr>
      <p:grpSpPr>
        <a:xfrm>
          <a:off x="0" y="0"/>
          <a:ext cx="0" cy="0"/>
          <a:chOff x="0" y="0"/>
          <a:chExt cx="0" cy="0"/>
        </a:xfrm>
      </p:grpSpPr>
      <p:grpSp>
        <p:nvGrpSpPr>
          <p:cNvPr id="197" name="Google Shape;197;p14"/>
          <p:cNvGrpSpPr/>
          <p:nvPr/>
        </p:nvGrpSpPr>
        <p:grpSpPr>
          <a:xfrm rot="10800000">
            <a:off x="7998750" y="283066"/>
            <a:ext cx="770728" cy="4571967"/>
            <a:chOff x="345379" y="289707"/>
            <a:chExt cx="770728" cy="4571967"/>
          </a:xfrm>
        </p:grpSpPr>
        <p:grpSp>
          <p:nvGrpSpPr>
            <p:cNvPr id="198" name="Google Shape;198;p14"/>
            <p:cNvGrpSpPr/>
            <p:nvPr/>
          </p:nvGrpSpPr>
          <p:grpSpPr>
            <a:xfrm rot="10800000">
              <a:off x="345379" y="289707"/>
              <a:ext cx="575965" cy="545446"/>
              <a:chOff x="7978350" y="3788719"/>
              <a:chExt cx="814200" cy="1124400"/>
            </a:xfrm>
          </p:grpSpPr>
          <p:cxnSp>
            <p:nvCxnSpPr>
              <p:cNvPr id="199" name="Google Shape;199;p14"/>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14"/>
              <p:cNvCxnSpPr/>
              <p:nvPr/>
            </p:nvCxnSpPr>
            <p:spPr>
              <a:xfrm rot="10800000">
                <a:off x="7978350" y="4908050"/>
                <a:ext cx="814200" cy="0"/>
              </a:xfrm>
              <a:prstGeom prst="straightConnector1">
                <a:avLst/>
              </a:prstGeom>
              <a:noFill/>
              <a:ln cap="flat" cmpd="sng" w="9525">
                <a:solidFill>
                  <a:schemeClr val="dk2"/>
                </a:solidFill>
                <a:prstDash val="solid"/>
                <a:round/>
                <a:headEnd len="med" w="med" type="none"/>
                <a:tailEnd len="med" w="med" type="none"/>
              </a:ln>
            </p:spPr>
          </p:cxnSp>
        </p:grpSp>
        <p:grpSp>
          <p:nvGrpSpPr>
            <p:cNvPr id="201" name="Google Shape;201;p14"/>
            <p:cNvGrpSpPr/>
            <p:nvPr/>
          </p:nvGrpSpPr>
          <p:grpSpPr>
            <a:xfrm rot="5400000">
              <a:off x="-1080024" y="2665544"/>
              <a:ext cx="3621534" cy="770727"/>
              <a:chOff x="3673050" y="3324094"/>
              <a:chExt cx="5119500" cy="1588800"/>
            </a:xfrm>
          </p:grpSpPr>
          <p:cxnSp>
            <p:nvCxnSpPr>
              <p:cNvPr id="202" name="Google Shape;202;p14"/>
              <p:cNvCxnSpPr/>
              <p:nvPr/>
            </p:nvCxnSpPr>
            <p:spPr>
              <a:xfrm rot="5400000">
                <a:off x="7996565" y="4118494"/>
                <a:ext cx="1588800" cy="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14"/>
              <p:cNvCxnSpPr/>
              <p:nvPr/>
            </p:nvCxnSpPr>
            <p:spPr>
              <a:xfrm>
                <a:off x="6232800" y="2348300"/>
                <a:ext cx="0" cy="5119500"/>
              </a:xfrm>
              <a:prstGeom prst="straightConnector1">
                <a:avLst/>
              </a:prstGeom>
              <a:noFill/>
              <a:ln cap="flat" cmpd="sng" w="9525">
                <a:solidFill>
                  <a:schemeClr val="dk2"/>
                </a:solidFill>
                <a:prstDash val="solid"/>
                <a:round/>
                <a:headEnd len="med" w="med" type="none"/>
                <a:tailEnd len="med" w="med" type="none"/>
              </a:ln>
            </p:spPr>
          </p:cxnSp>
        </p:grpSp>
      </p:grpSp>
      <p:sp>
        <p:nvSpPr>
          <p:cNvPr id="204" name="Google Shape;204;p14"/>
          <p:cNvSpPr txBox="1"/>
          <p:nvPr>
            <p:ph type="title"/>
          </p:nvPr>
        </p:nvSpPr>
        <p:spPr>
          <a:xfrm>
            <a:off x="4466875" y="2137413"/>
            <a:ext cx="3612300" cy="1125300"/>
          </a:xfrm>
          <a:prstGeom prst="rect">
            <a:avLst/>
          </a:prstGeom>
        </p:spPr>
        <p:txBody>
          <a:bodyPr anchorCtr="0" anchor="ctr" bIns="91425" lIns="91425" spcFirstLastPara="1" rIns="91425" wrap="square" tIns="91425">
            <a:noAutofit/>
          </a:bodyPr>
          <a:lstStyle>
            <a:lvl1pPr lvl="0" rtl="0">
              <a:spcBef>
                <a:spcPts val="0"/>
              </a:spcBef>
              <a:spcAft>
                <a:spcPts val="0"/>
              </a:spcAft>
              <a:buSzPts val="7000"/>
              <a:buNone/>
              <a:defRPr sz="42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205" name="Google Shape;205;p14"/>
          <p:cNvSpPr txBox="1"/>
          <p:nvPr>
            <p:ph hasCustomPrompt="1" idx="2" type="title"/>
          </p:nvPr>
        </p:nvSpPr>
        <p:spPr>
          <a:xfrm>
            <a:off x="4466875" y="539500"/>
            <a:ext cx="1507800" cy="1239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7000">
                <a:solidFill>
                  <a:schemeClr val="accent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206" name="Google Shape;206;p14"/>
          <p:cNvSpPr txBox="1"/>
          <p:nvPr>
            <p:ph idx="1" type="subTitle"/>
          </p:nvPr>
        </p:nvSpPr>
        <p:spPr>
          <a:xfrm>
            <a:off x="4466875" y="3620750"/>
            <a:ext cx="3963900" cy="41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207" name="Google Shape;207;p14"/>
          <p:cNvGrpSpPr/>
          <p:nvPr/>
        </p:nvGrpSpPr>
        <p:grpSpPr>
          <a:xfrm>
            <a:off x="371029" y="283183"/>
            <a:ext cx="779484" cy="4571753"/>
            <a:chOff x="345379" y="289921"/>
            <a:chExt cx="779484" cy="4571753"/>
          </a:xfrm>
        </p:grpSpPr>
        <p:grpSp>
          <p:nvGrpSpPr>
            <p:cNvPr id="208" name="Google Shape;208;p14"/>
            <p:cNvGrpSpPr/>
            <p:nvPr/>
          </p:nvGrpSpPr>
          <p:grpSpPr>
            <a:xfrm rot="10800000">
              <a:off x="345379" y="289921"/>
              <a:ext cx="779484" cy="963554"/>
              <a:chOff x="7690650" y="2926378"/>
              <a:chExt cx="1101900" cy="1986300"/>
            </a:xfrm>
          </p:grpSpPr>
          <p:cxnSp>
            <p:nvCxnSpPr>
              <p:cNvPr id="209" name="Google Shape;209;p14"/>
              <p:cNvCxnSpPr/>
              <p:nvPr/>
            </p:nvCxnSpPr>
            <p:spPr>
              <a:xfrm>
                <a:off x="8790966" y="2926378"/>
                <a:ext cx="0" cy="198630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14"/>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11" name="Google Shape;211;p14"/>
            <p:cNvGrpSpPr/>
            <p:nvPr/>
          </p:nvGrpSpPr>
          <p:grpSpPr>
            <a:xfrm rot="5400000">
              <a:off x="-962015" y="2955853"/>
              <a:ext cx="3213223" cy="598419"/>
              <a:chOff x="4250250" y="3679281"/>
              <a:chExt cx="4542300" cy="1233600"/>
            </a:xfrm>
          </p:grpSpPr>
          <p:cxnSp>
            <p:nvCxnSpPr>
              <p:cNvPr id="212" name="Google Shape;212;p14"/>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14"/>
              <p:cNvCxnSpPr/>
              <p:nvPr/>
            </p:nvCxnSpPr>
            <p:spPr>
              <a:xfrm>
                <a:off x="6521400" y="2636900"/>
                <a:ext cx="0" cy="45423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214" name="Shape 214"/>
        <p:cNvGrpSpPr/>
        <p:nvPr/>
      </p:nvGrpSpPr>
      <p:grpSpPr>
        <a:xfrm>
          <a:off x="0" y="0"/>
          <a:ext cx="0" cy="0"/>
          <a:chOff x="0" y="0"/>
          <a:chExt cx="0" cy="0"/>
        </a:xfrm>
      </p:grpSpPr>
      <p:sp>
        <p:nvSpPr>
          <p:cNvPr id="215" name="Google Shape;215;p15"/>
          <p:cNvSpPr txBox="1"/>
          <p:nvPr>
            <p:ph type="title"/>
          </p:nvPr>
        </p:nvSpPr>
        <p:spPr>
          <a:xfrm>
            <a:off x="2890563" y="2258350"/>
            <a:ext cx="3359400" cy="112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42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216" name="Google Shape;216;p15"/>
          <p:cNvSpPr txBox="1"/>
          <p:nvPr>
            <p:ph hasCustomPrompt="1" idx="2" type="title"/>
          </p:nvPr>
        </p:nvSpPr>
        <p:spPr>
          <a:xfrm>
            <a:off x="3824613" y="669348"/>
            <a:ext cx="1491300" cy="1239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7000">
                <a:solidFill>
                  <a:schemeClr val="accent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217" name="Google Shape;217;p15"/>
          <p:cNvSpPr txBox="1"/>
          <p:nvPr>
            <p:ph idx="1" type="subTitle"/>
          </p:nvPr>
        </p:nvSpPr>
        <p:spPr>
          <a:xfrm>
            <a:off x="2607663" y="3750575"/>
            <a:ext cx="3925200" cy="418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grpSp>
        <p:nvGrpSpPr>
          <p:cNvPr id="218" name="Google Shape;218;p15"/>
          <p:cNvGrpSpPr/>
          <p:nvPr/>
        </p:nvGrpSpPr>
        <p:grpSpPr>
          <a:xfrm>
            <a:off x="371029" y="289992"/>
            <a:ext cx="779484" cy="4571682"/>
            <a:chOff x="345379" y="289992"/>
            <a:chExt cx="779484" cy="4571682"/>
          </a:xfrm>
        </p:grpSpPr>
        <p:grpSp>
          <p:nvGrpSpPr>
            <p:cNvPr id="219" name="Google Shape;219;p15"/>
            <p:cNvGrpSpPr/>
            <p:nvPr/>
          </p:nvGrpSpPr>
          <p:grpSpPr>
            <a:xfrm rot="10800000">
              <a:off x="345379" y="289992"/>
              <a:ext cx="779484" cy="4096233"/>
              <a:chOff x="7690650" y="-3531569"/>
              <a:chExt cx="1101900" cy="8444100"/>
            </a:xfrm>
          </p:grpSpPr>
          <p:cxnSp>
            <p:nvCxnSpPr>
              <p:cNvPr id="220" name="Google Shape;220;p15"/>
              <p:cNvCxnSpPr/>
              <p:nvPr/>
            </p:nvCxnSpPr>
            <p:spPr>
              <a:xfrm>
                <a:off x="8790966" y="-3531569"/>
                <a:ext cx="0" cy="84441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15"/>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22" name="Google Shape;222;p15"/>
            <p:cNvGrpSpPr/>
            <p:nvPr/>
          </p:nvGrpSpPr>
          <p:grpSpPr>
            <a:xfrm rot="5400000">
              <a:off x="593345" y="4511213"/>
              <a:ext cx="102502" cy="598419"/>
              <a:chOff x="8647650" y="3679281"/>
              <a:chExt cx="144900" cy="1233600"/>
            </a:xfrm>
          </p:grpSpPr>
          <p:cxnSp>
            <p:nvCxnSpPr>
              <p:cNvPr id="223" name="Google Shape;223;p15"/>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15"/>
              <p:cNvCxnSpPr/>
              <p:nvPr/>
            </p:nvCxnSpPr>
            <p:spPr>
              <a:xfrm>
                <a:off x="8720100" y="4835600"/>
                <a:ext cx="0" cy="144900"/>
              </a:xfrm>
              <a:prstGeom prst="straightConnector1">
                <a:avLst/>
              </a:prstGeom>
              <a:noFill/>
              <a:ln cap="flat" cmpd="sng" w="9525">
                <a:solidFill>
                  <a:schemeClr val="dk2"/>
                </a:solidFill>
                <a:prstDash val="solid"/>
                <a:round/>
                <a:headEnd len="med" w="med" type="none"/>
                <a:tailEnd len="med" w="med" type="none"/>
              </a:ln>
            </p:spPr>
          </p:cxnSp>
        </p:grpSp>
      </p:grpSp>
      <p:grpSp>
        <p:nvGrpSpPr>
          <p:cNvPr id="225" name="Google Shape;225;p15"/>
          <p:cNvGrpSpPr/>
          <p:nvPr/>
        </p:nvGrpSpPr>
        <p:grpSpPr>
          <a:xfrm flipH="1">
            <a:off x="7990029" y="285923"/>
            <a:ext cx="779484" cy="4571664"/>
            <a:chOff x="345379" y="290011"/>
            <a:chExt cx="779484" cy="4571664"/>
          </a:xfrm>
        </p:grpSpPr>
        <p:grpSp>
          <p:nvGrpSpPr>
            <p:cNvPr id="226" name="Google Shape;226;p15"/>
            <p:cNvGrpSpPr/>
            <p:nvPr/>
          </p:nvGrpSpPr>
          <p:grpSpPr>
            <a:xfrm rot="10800000">
              <a:off x="345379" y="290011"/>
              <a:ext cx="779484" cy="4069164"/>
              <a:chOff x="7690650" y="-3475807"/>
              <a:chExt cx="1101900" cy="8388300"/>
            </a:xfrm>
          </p:grpSpPr>
          <p:cxnSp>
            <p:nvCxnSpPr>
              <p:cNvPr id="227" name="Google Shape;227;p15"/>
              <p:cNvCxnSpPr/>
              <p:nvPr/>
            </p:nvCxnSpPr>
            <p:spPr>
              <a:xfrm>
                <a:off x="8790976" y="-3475807"/>
                <a:ext cx="0" cy="83883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15"/>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29" name="Google Shape;229;p15"/>
            <p:cNvGrpSpPr/>
            <p:nvPr/>
          </p:nvGrpSpPr>
          <p:grpSpPr>
            <a:xfrm rot="5400000">
              <a:off x="593345" y="4511213"/>
              <a:ext cx="102502" cy="598419"/>
              <a:chOff x="8647650" y="3679281"/>
              <a:chExt cx="144900" cy="1233600"/>
            </a:xfrm>
          </p:grpSpPr>
          <p:cxnSp>
            <p:nvCxnSpPr>
              <p:cNvPr id="230" name="Google Shape;230;p15"/>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15"/>
              <p:cNvCxnSpPr/>
              <p:nvPr/>
            </p:nvCxnSpPr>
            <p:spPr>
              <a:xfrm>
                <a:off x="8720100" y="4835600"/>
                <a:ext cx="0" cy="144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3_1_2_2">
    <p:spTree>
      <p:nvGrpSpPr>
        <p:cNvPr id="232" name="Shape 232"/>
        <p:cNvGrpSpPr/>
        <p:nvPr/>
      </p:nvGrpSpPr>
      <p:grpSpPr>
        <a:xfrm>
          <a:off x="0" y="0"/>
          <a:ext cx="0" cy="0"/>
          <a:chOff x="0" y="0"/>
          <a:chExt cx="0" cy="0"/>
        </a:xfrm>
      </p:grpSpPr>
      <p:sp>
        <p:nvSpPr>
          <p:cNvPr id="233" name="Google Shape;233;p16"/>
          <p:cNvSpPr txBox="1"/>
          <p:nvPr>
            <p:ph idx="1" type="subTitle"/>
          </p:nvPr>
        </p:nvSpPr>
        <p:spPr>
          <a:xfrm>
            <a:off x="4457975" y="1380100"/>
            <a:ext cx="39447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234" name="Google Shape;234;p16"/>
          <p:cNvSpPr txBox="1"/>
          <p:nvPr>
            <p:ph idx="2" type="subTitle"/>
          </p:nvPr>
        </p:nvSpPr>
        <p:spPr>
          <a:xfrm>
            <a:off x="4457977" y="1686013"/>
            <a:ext cx="3944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35" name="Google Shape;235;p16"/>
          <p:cNvSpPr txBox="1"/>
          <p:nvPr>
            <p:ph idx="3" type="subTitle"/>
          </p:nvPr>
        </p:nvSpPr>
        <p:spPr>
          <a:xfrm>
            <a:off x="4457975" y="2449722"/>
            <a:ext cx="39447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236" name="Google Shape;236;p16"/>
          <p:cNvSpPr txBox="1"/>
          <p:nvPr>
            <p:ph idx="4" type="subTitle"/>
          </p:nvPr>
        </p:nvSpPr>
        <p:spPr>
          <a:xfrm>
            <a:off x="4457977" y="2755675"/>
            <a:ext cx="3944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37" name="Google Shape;237;p16"/>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Abhaya Libre"/>
              <a:buNone/>
              <a:defRPr>
                <a:solidFill>
                  <a:schemeClr val="dk2"/>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p:txBody>
      </p:sp>
      <p:sp>
        <p:nvSpPr>
          <p:cNvPr id="238" name="Google Shape;238;p16"/>
          <p:cNvSpPr txBox="1"/>
          <p:nvPr>
            <p:ph idx="5" type="subTitle"/>
          </p:nvPr>
        </p:nvSpPr>
        <p:spPr>
          <a:xfrm>
            <a:off x="4457975" y="3538272"/>
            <a:ext cx="39447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239" name="Google Shape;239;p16"/>
          <p:cNvSpPr txBox="1"/>
          <p:nvPr>
            <p:ph idx="6" type="subTitle"/>
          </p:nvPr>
        </p:nvSpPr>
        <p:spPr>
          <a:xfrm>
            <a:off x="4457977" y="3844225"/>
            <a:ext cx="39447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grpSp>
        <p:nvGrpSpPr>
          <p:cNvPr id="240" name="Google Shape;240;p16"/>
          <p:cNvGrpSpPr/>
          <p:nvPr/>
        </p:nvGrpSpPr>
        <p:grpSpPr>
          <a:xfrm>
            <a:off x="371029" y="283193"/>
            <a:ext cx="779484" cy="4571794"/>
            <a:chOff x="345379" y="289880"/>
            <a:chExt cx="779484" cy="4571794"/>
          </a:xfrm>
        </p:grpSpPr>
        <p:grpSp>
          <p:nvGrpSpPr>
            <p:cNvPr id="241" name="Google Shape;241;p16"/>
            <p:cNvGrpSpPr/>
            <p:nvPr/>
          </p:nvGrpSpPr>
          <p:grpSpPr>
            <a:xfrm rot="10800000">
              <a:off x="345379" y="289880"/>
              <a:ext cx="779484" cy="682245"/>
              <a:chOff x="7690650" y="3506361"/>
              <a:chExt cx="1101900" cy="1406400"/>
            </a:xfrm>
          </p:grpSpPr>
          <p:cxnSp>
            <p:nvCxnSpPr>
              <p:cNvPr id="242" name="Google Shape;242;p16"/>
              <p:cNvCxnSpPr/>
              <p:nvPr/>
            </p:nvCxnSpPr>
            <p:spPr>
              <a:xfrm>
                <a:off x="8790966" y="3506361"/>
                <a:ext cx="0" cy="140640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16"/>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44" name="Google Shape;244;p16"/>
            <p:cNvGrpSpPr/>
            <p:nvPr/>
          </p:nvGrpSpPr>
          <p:grpSpPr>
            <a:xfrm rot="5400000">
              <a:off x="-1100064" y="2817804"/>
              <a:ext cx="3489321" cy="598419"/>
              <a:chOff x="3859950" y="3679281"/>
              <a:chExt cx="4932600" cy="1233600"/>
            </a:xfrm>
          </p:grpSpPr>
          <p:cxnSp>
            <p:nvCxnSpPr>
              <p:cNvPr id="245" name="Google Shape;245;p16"/>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16"/>
              <p:cNvCxnSpPr/>
              <p:nvPr/>
            </p:nvCxnSpPr>
            <p:spPr>
              <a:xfrm>
                <a:off x="6326250" y="2441750"/>
                <a:ext cx="0" cy="4932600"/>
              </a:xfrm>
              <a:prstGeom prst="straightConnector1">
                <a:avLst/>
              </a:prstGeom>
              <a:noFill/>
              <a:ln cap="flat" cmpd="sng" w="9525">
                <a:solidFill>
                  <a:schemeClr val="dk2"/>
                </a:solidFill>
                <a:prstDash val="solid"/>
                <a:round/>
                <a:headEnd len="med" w="med" type="none"/>
                <a:tailEnd len="med" w="med" type="none"/>
              </a:ln>
            </p:spPr>
          </p:cxnSp>
        </p:grpSp>
      </p:grpSp>
      <p:grpSp>
        <p:nvGrpSpPr>
          <p:cNvPr id="247" name="Google Shape;247;p16"/>
          <p:cNvGrpSpPr/>
          <p:nvPr/>
        </p:nvGrpSpPr>
        <p:grpSpPr>
          <a:xfrm flipH="1">
            <a:off x="7989993" y="283123"/>
            <a:ext cx="779484" cy="4571923"/>
            <a:chOff x="345379" y="289751"/>
            <a:chExt cx="779484" cy="4571923"/>
          </a:xfrm>
        </p:grpSpPr>
        <p:grpSp>
          <p:nvGrpSpPr>
            <p:cNvPr id="248" name="Google Shape;248;p16"/>
            <p:cNvGrpSpPr/>
            <p:nvPr/>
          </p:nvGrpSpPr>
          <p:grpSpPr>
            <a:xfrm rot="10800000">
              <a:off x="345379" y="289751"/>
              <a:ext cx="779484" cy="2279727"/>
              <a:chOff x="7690650" y="213528"/>
              <a:chExt cx="1101900" cy="4699500"/>
            </a:xfrm>
          </p:grpSpPr>
          <p:cxnSp>
            <p:nvCxnSpPr>
              <p:cNvPr id="249" name="Google Shape;249;p16"/>
              <p:cNvCxnSpPr/>
              <p:nvPr/>
            </p:nvCxnSpPr>
            <p:spPr>
              <a:xfrm>
                <a:off x="8790956" y="213528"/>
                <a:ext cx="0" cy="46995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16"/>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51" name="Google Shape;251;p16"/>
            <p:cNvGrpSpPr/>
            <p:nvPr/>
          </p:nvGrpSpPr>
          <p:grpSpPr>
            <a:xfrm rot="5400000">
              <a:off x="-293204" y="3624664"/>
              <a:ext cx="1875600" cy="598419"/>
              <a:chOff x="6141150" y="3679281"/>
              <a:chExt cx="2651400" cy="1233600"/>
            </a:xfrm>
          </p:grpSpPr>
          <p:cxnSp>
            <p:nvCxnSpPr>
              <p:cNvPr id="252" name="Google Shape;252;p16"/>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16"/>
              <p:cNvCxnSpPr/>
              <p:nvPr/>
            </p:nvCxnSpPr>
            <p:spPr>
              <a:xfrm>
                <a:off x="7466850" y="3582350"/>
                <a:ext cx="0" cy="26514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54" name="Shape 254"/>
        <p:cNvGrpSpPr/>
        <p:nvPr/>
      </p:nvGrpSpPr>
      <p:grpSpPr>
        <a:xfrm>
          <a:off x="0" y="0"/>
          <a:ext cx="0" cy="0"/>
          <a:chOff x="0" y="0"/>
          <a:chExt cx="0" cy="0"/>
        </a:xfrm>
      </p:grpSpPr>
      <p:sp>
        <p:nvSpPr>
          <p:cNvPr id="255" name="Google Shape;255;p17"/>
          <p:cNvSpPr txBox="1"/>
          <p:nvPr>
            <p:ph type="title"/>
          </p:nvPr>
        </p:nvSpPr>
        <p:spPr>
          <a:xfrm>
            <a:off x="5010875" y="539500"/>
            <a:ext cx="3440100" cy="1206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75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 name="Google Shape;256;p17"/>
          <p:cNvSpPr txBox="1"/>
          <p:nvPr>
            <p:ph idx="1" type="body"/>
          </p:nvPr>
        </p:nvSpPr>
        <p:spPr>
          <a:xfrm>
            <a:off x="5010925" y="1945300"/>
            <a:ext cx="3440100" cy="921300"/>
          </a:xfrm>
          <a:prstGeom prst="rect">
            <a:avLst/>
          </a:prstGeom>
          <a:noFill/>
        </p:spPr>
        <p:txBody>
          <a:bodyPr anchorCtr="0" anchor="t" bIns="91425" lIns="91425" spcFirstLastPara="1" rIns="91425" wrap="square" tIns="91425">
            <a:noAutofit/>
          </a:bodyPr>
          <a:lstStyle>
            <a:lvl1pPr indent="-317500" lvl="0" marL="457200" rtl="0">
              <a:spcBef>
                <a:spcPts val="0"/>
              </a:spcBef>
              <a:spcAft>
                <a:spcPts val="0"/>
              </a:spcAft>
              <a:buSzPts val="1400"/>
              <a:buFont typeface="Montserrat"/>
              <a:buChar char="●"/>
              <a:defRPr sz="1600"/>
            </a:lvl1pPr>
            <a:lvl2pPr indent="-317500" lvl="1" marL="914400" rtl="0">
              <a:spcBef>
                <a:spcPts val="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0"/>
              </a:spcBef>
              <a:spcAft>
                <a:spcPts val="0"/>
              </a:spcAft>
              <a:buSzPts val="1400"/>
              <a:buFont typeface="Montserrat"/>
              <a:buChar char="■"/>
              <a:defRPr>
                <a:latin typeface="Montserrat"/>
                <a:ea typeface="Montserrat"/>
                <a:cs typeface="Montserrat"/>
                <a:sym typeface="Montserrat"/>
              </a:defRPr>
            </a:lvl9pPr>
          </a:lstStyle>
          <a:p/>
        </p:txBody>
      </p:sp>
      <p:grpSp>
        <p:nvGrpSpPr>
          <p:cNvPr id="257" name="Google Shape;257;p17"/>
          <p:cNvGrpSpPr/>
          <p:nvPr/>
        </p:nvGrpSpPr>
        <p:grpSpPr>
          <a:xfrm flipH="1">
            <a:off x="7989993" y="283069"/>
            <a:ext cx="779484" cy="4571977"/>
            <a:chOff x="345379" y="289697"/>
            <a:chExt cx="779484" cy="4571977"/>
          </a:xfrm>
        </p:grpSpPr>
        <p:grpSp>
          <p:nvGrpSpPr>
            <p:cNvPr id="258" name="Google Shape;258;p17"/>
            <p:cNvGrpSpPr/>
            <p:nvPr/>
          </p:nvGrpSpPr>
          <p:grpSpPr>
            <a:xfrm rot="10800000">
              <a:off x="345379" y="289697"/>
              <a:ext cx="779484" cy="2514031"/>
              <a:chOff x="7690650" y="-269362"/>
              <a:chExt cx="1101900" cy="5182500"/>
            </a:xfrm>
          </p:grpSpPr>
          <p:cxnSp>
            <p:nvCxnSpPr>
              <p:cNvPr id="259" name="Google Shape;259;p17"/>
              <p:cNvCxnSpPr/>
              <p:nvPr/>
            </p:nvCxnSpPr>
            <p:spPr>
              <a:xfrm>
                <a:off x="8790956" y="-269362"/>
                <a:ext cx="0" cy="51825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17"/>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61" name="Google Shape;261;p17"/>
            <p:cNvGrpSpPr/>
            <p:nvPr/>
          </p:nvGrpSpPr>
          <p:grpSpPr>
            <a:xfrm rot="5400000">
              <a:off x="-235268" y="3682600"/>
              <a:ext cx="1759728" cy="598419"/>
              <a:chOff x="6304950" y="3679281"/>
              <a:chExt cx="2487600" cy="1233600"/>
            </a:xfrm>
          </p:grpSpPr>
          <p:cxnSp>
            <p:nvCxnSpPr>
              <p:cNvPr id="262" name="Google Shape;262;p17"/>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17"/>
              <p:cNvCxnSpPr/>
              <p:nvPr/>
            </p:nvCxnSpPr>
            <p:spPr>
              <a:xfrm>
                <a:off x="7548750" y="3664250"/>
                <a:ext cx="0" cy="2487600"/>
              </a:xfrm>
              <a:prstGeom prst="straightConnector1">
                <a:avLst/>
              </a:prstGeom>
              <a:noFill/>
              <a:ln cap="flat" cmpd="sng" w="9525">
                <a:solidFill>
                  <a:schemeClr val="dk2"/>
                </a:solidFill>
                <a:prstDash val="solid"/>
                <a:round/>
                <a:headEnd len="med" w="med" type="none"/>
                <a:tailEnd len="med" w="med" type="none"/>
              </a:ln>
            </p:spPr>
          </p:cxnSp>
        </p:grpSp>
      </p:grpSp>
      <p:grpSp>
        <p:nvGrpSpPr>
          <p:cNvPr id="264" name="Google Shape;264;p17"/>
          <p:cNvGrpSpPr/>
          <p:nvPr/>
        </p:nvGrpSpPr>
        <p:grpSpPr>
          <a:xfrm>
            <a:off x="364648" y="283107"/>
            <a:ext cx="785865" cy="4571915"/>
            <a:chOff x="338998" y="289759"/>
            <a:chExt cx="785865" cy="4571915"/>
          </a:xfrm>
        </p:grpSpPr>
        <p:grpSp>
          <p:nvGrpSpPr>
            <p:cNvPr id="265" name="Google Shape;265;p17"/>
            <p:cNvGrpSpPr/>
            <p:nvPr/>
          </p:nvGrpSpPr>
          <p:grpSpPr>
            <a:xfrm rot="10800000">
              <a:off x="345379" y="289759"/>
              <a:ext cx="779484" cy="3514841"/>
              <a:chOff x="7690650" y="-2332590"/>
              <a:chExt cx="1101900" cy="7245600"/>
            </a:xfrm>
          </p:grpSpPr>
          <p:cxnSp>
            <p:nvCxnSpPr>
              <p:cNvPr id="266" name="Google Shape;266;p17"/>
              <p:cNvCxnSpPr/>
              <p:nvPr/>
            </p:nvCxnSpPr>
            <p:spPr>
              <a:xfrm>
                <a:off x="8790966" y="-2332590"/>
                <a:ext cx="0" cy="72456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17"/>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68" name="Google Shape;268;p17"/>
            <p:cNvGrpSpPr/>
            <p:nvPr/>
          </p:nvGrpSpPr>
          <p:grpSpPr>
            <a:xfrm rot="5400000">
              <a:off x="258770" y="4176638"/>
              <a:ext cx="765265" cy="604808"/>
              <a:chOff x="7710750" y="3679281"/>
              <a:chExt cx="1081800" cy="1246769"/>
            </a:xfrm>
          </p:grpSpPr>
          <p:cxnSp>
            <p:nvCxnSpPr>
              <p:cNvPr id="269" name="Google Shape;269;p17"/>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17"/>
              <p:cNvCxnSpPr/>
              <p:nvPr/>
            </p:nvCxnSpPr>
            <p:spPr>
              <a:xfrm rot="5400000">
                <a:off x="8242650" y="4376150"/>
                <a:ext cx="18000" cy="10818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271" name="Shape 271"/>
        <p:cNvGrpSpPr/>
        <p:nvPr/>
      </p:nvGrpSpPr>
      <p:grpSpPr>
        <a:xfrm>
          <a:off x="0" y="0"/>
          <a:ext cx="0" cy="0"/>
          <a:chOff x="0" y="0"/>
          <a:chExt cx="0" cy="0"/>
        </a:xfrm>
      </p:grpSpPr>
      <p:sp>
        <p:nvSpPr>
          <p:cNvPr id="272" name="Google Shape;272;p18"/>
          <p:cNvSpPr/>
          <p:nvPr>
            <p:ph idx="2" type="pic"/>
          </p:nvPr>
        </p:nvSpPr>
        <p:spPr>
          <a:xfrm>
            <a:off x="4945050" y="776624"/>
            <a:ext cx="1723800" cy="3182100"/>
          </a:xfrm>
          <a:prstGeom prst="rect">
            <a:avLst/>
          </a:prstGeom>
          <a:noFill/>
          <a:ln>
            <a:noFill/>
          </a:ln>
        </p:spPr>
      </p:sp>
      <p:sp>
        <p:nvSpPr>
          <p:cNvPr id="273" name="Google Shape;273;p18"/>
          <p:cNvSpPr txBox="1"/>
          <p:nvPr>
            <p:ph idx="1" type="subTitle"/>
          </p:nvPr>
        </p:nvSpPr>
        <p:spPr>
          <a:xfrm>
            <a:off x="984475" y="2225927"/>
            <a:ext cx="3561000" cy="847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spcBef>
                <a:spcPts val="0"/>
              </a:spcBef>
              <a:spcAft>
                <a:spcPts val="0"/>
              </a:spcAft>
              <a:buNone/>
              <a:defRPr sz="1400"/>
            </a:lvl2pPr>
            <a:lvl3pPr lvl="2" rtl="0" algn="r">
              <a:spcBef>
                <a:spcPts val="0"/>
              </a:spcBef>
              <a:spcAft>
                <a:spcPts val="0"/>
              </a:spcAft>
              <a:buNone/>
              <a:defRPr sz="1400"/>
            </a:lvl3pPr>
            <a:lvl4pPr lvl="3" rtl="0" algn="r">
              <a:spcBef>
                <a:spcPts val="0"/>
              </a:spcBef>
              <a:spcAft>
                <a:spcPts val="0"/>
              </a:spcAft>
              <a:buNone/>
              <a:defRPr sz="1400"/>
            </a:lvl4pPr>
            <a:lvl5pPr lvl="4" rtl="0" algn="r">
              <a:spcBef>
                <a:spcPts val="0"/>
              </a:spcBef>
              <a:spcAft>
                <a:spcPts val="0"/>
              </a:spcAft>
              <a:buNone/>
              <a:defRPr sz="1400"/>
            </a:lvl5pPr>
            <a:lvl6pPr lvl="5" rtl="0" algn="r">
              <a:spcBef>
                <a:spcPts val="0"/>
              </a:spcBef>
              <a:spcAft>
                <a:spcPts val="0"/>
              </a:spcAft>
              <a:buNone/>
              <a:defRPr sz="1400"/>
            </a:lvl6pPr>
            <a:lvl7pPr lvl="6" rtl="0" algn="r">
              <a:spcBef>
                <a:spcPts val="0"/>
              </a:spcBef>
              <a:spcAft>
                <a:spcPts val="0"/>
              </a:spcAft>
              <a:buNone/>
              <a:defRPr sz="1400"/>
            </a:lvl7pPr>
            <a:lvl8pPr lvl="7" rtl="0" algn="r">
              <a:spcBef>
                <a:spcPts val="0"/>
              </a:spcBef>
              <a:spcAft>
                <a:spcPts val="0"/>
              </a:spcAft>
              <a:buNone/>
              <a:defRPr sz="1400"/>
            </a:lvl8pPr>
            <a:lvl9pPr lvl="8" rtl="0" algn="r">
              <a:spcBef>
                <a:spcPts val="0"/>
              </a:spcBef>
              <a:spcAft>
                <a:spcPts val="0"/>
              </a:spcAft>
              <a:buNone/>
              <a:defRPr sz="1400"/>
            </a:lvl9pPr>
          </a:lstStyle>
          <a:p/>
        </p:txBody>
      </p:sp>
      <p:sp>
        <p:nvSpPr>
          <p:cNvPr id="274" name="Google Shape;274;p18"/>
          <p:cNvSpPr txBox="1"/>
          <p:nvPr>
            <p:ph type="title"/>
          </p:nvPr>
        </p:nvSpPr>
        <p:spPr>
          <a:xfrm>
            <a:off x="984486" y="1564188"/>
            <a:ext cx="3561000" cy="595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grpSp>
        <p:nvGrpSpPr>
          <p:cNvPr id="275" name="Google Shape;275;p18"/>
          <p:cNvGrpSpPr/>
          <p:nvPr/>
        </p:nvGrpSpPr>
        <p:grpSpPr>
          <a:xfrm>
            <a:off x="371029" y="285804"/>
            <a:ext cx="779484" cy="4571883"/>
            <a:chOff x="345379" y="289792"/>
            <a:chExt cx="779484" cy="4571883"/>
          </a:xfrm>
        </p:grpSpPr>
        <p:grpSp>
          <p:nvGrpSpPr>
            <p:cNvPr id="276" name="Google Shape;276;p18"/>
            <p:cNvGrpSpPr/>
            <p:nvPr/>
          </p:nvGrpSpPr>
          <p:grpSpPr>
            <a:xfrm rot="10800000">
              <a:off x="345379" y="289792"/>
              <a:ext cx="779484" cy="2606733"/>
              <a:chOff x="7690650" y="-460656"/>
              <a:chExt cx="1101900" cy="5373600"/>
            </a:xfrm>
          </p:grpSpPr>
          <p:cxnSp>
            <p:nvCxnSpPr>
              <p:cNvPr id="277" name="Google Shape;277;p18"/>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18"/>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79" name="Google Shape;279;p18"/>
            <p:cNvGrpSpPr/>
            <p:nvPr/>
          </p:nvGrpSpPr>
          <p:grpSpPr>
            <a:xfrm rot="5400000">
              <a:off x="-109952" y="3807916"/>
              <a:ext cx="1509096" cy="598419"/>
              <a:chOff x="6659250" y="3679281"/>
              <a:chExt cx="2133300" cy="1233600"/>
            </a:xfrm>
          </p:grpSpPr>
          <p:cxnSp>
            <p:nvCxnSpPr>
              <p:cNvPr id="280" name="Google Shape;280;p18"/>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18"/>
              <p:cNvCxnSpPr/>
              <p:nvPr/>
            </p:nvCxnSpPr>
            <p:spPr>
              <a:xfrm>
                <a:off x="7725900" y="3841400"/>
                <a:ext cx="0" cy="2133300"/>
              </a:xfrm>
              <a:prstGeom prst="straightConnector1">
                <a:avLst/>
              </a:prstGeom>
              <a:noFill/>
              <a:ln cap="flat" cmpd="sng" w="9525">
                <a:solidFill>
                  <a:schemeClr val="dk2"/>
                </a:solidFill>
                <a:prstDash val="solid"/>
                <a:round/>
                <a:headEnd len="med" w="med" type="none"/>
                <a:tailEnd len="med" w="med" type="none"/>
              </a:ln>
            </p:spPr>
          </p:cxnSp>
        </p:grpSp>
      </p:grpSp>
      <p:grpSp>
        <p:nvGrpSpPr>
          <p:cNvPr id="282" name="Google Shape;282;p18"/>
          <p:cNvGrpSpPr/>
          <p:nvPr/>
        </p:nvGrpSpPr>
        <p:grpSpPr>
          <a:xfrm flipH="1">
            <a:off x="7989993" y="285754"/>
            <a:ext cx="779484" cy="4571967"/>
            <a:chOff x="345379" y="289707"/>
            <a:chExt cx="779484" cy="4571967"/>
          </a:xfrm>
        </p:grpSpPr>
        <p:grpSp>
          <p:nvGrpSpPr>
            <p:cNvPr id="283" name="Google Shape;283;p18"/>
            <p:cNvGrpSpPr/>
            <p:nvPr/>
          </p:nvGrpSpPr>
          <p:grpSpPr>
            <a:xfrm rot="10800000">
              <a:off x="345379" y="289707"/>
              <a:ext cx="779484" cy="545446"/>
              <a:chOff x="7690650" y="3788719"/>
              <a:chExt cx="1101900" cy="1124400"/>
            </a:xfrm>
          </p:grpSpPr>
          <p:cxnSp>
            <p:nvCxnSpPr>
              <p:cNvPr id="284" name="Google Shape;284;p18"/>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18"/>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86" name="Google Shape;286;p18"/>
            <p:cNvGrpSpPr/>
            <p:nvPr/>
          </p:nvGrpSpPr>
          <p:grpSpPr>
            <a:xfrm rot="5400000">
              <a:off x="-1232808" y="2685060"/>
              <a:ext cx="3754808" cy="598419"/>
              <a:chOff x="3484650" y="3679281"/>
              <a:chExt cx="5307900" cy="1233600"/>
            </a:xfrm>
          </p:grpSpPr>
          <p:cxnSp>
            <p:nvCxnSpPr>
              <p:cNvPr id="287" name="Google Shape;287;p18"/>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18"/>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289" name="Shape 289"/>
        <p:cNvGrpSpPr/>
        <p:nvPr/>
      </p:nvGrpSpPr>
      <p:grpSpPr>
        <a:xfrm>
          <a:off x="0" y="0"/>
          <a:ext cx="0" cy="0"/>
          <a:chOff x="0" y="0"/>
          <a:chExt cx="0" cy="0"/>
        </a:xfrm>
      </p:grpSpPr>
      <p:sp>
        <p:nvSpPr>
          <p:cNvPr id="290" name="Google Shape;290;p19"/>
          <p:cNvSpPr/>
          <p:nvPr>
            <p:ph idx="2" type="pic"/>
          </p:nvPr>
        </p:nvSpPr>
        <p:spPr>
          <a:xfrm>
            <a:off x="1559988" y="813638"/>
            <a:ext cx="2461800" cy="3516300"/>
          </a:xfrm>
          <a:prstGeom prst="rect">
            <a:avLst/>
          </a:prstGeom>
          <a:noFill/>
          <a:ln>
            <a:noFill/>
          </a:ln>
        </p:spPr>
      </p:sp>
      <p:sp>
        <p:nvSpPr>
          <p:cNvPr id="291" name="Google Shape;291;p19"/>
          <p:cNvSpPr txBox="1"/>
          <p:nvPr>
            <p:ph idx="1" type="subTitle"/>
          </p:nvPr>
        </p:nvSpPr>
        <p:spPr>
          <a:xfrm>
            <a:off x="4504250" y="2216074"/>
            <a:ext cx="3451200" cy="8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92" name="Google Shape;292;p19"/>
          <p:cNvSpPr txBox="1"/>
          <p:nvPr>
            <p:ph type="title"/>
          </p:nvPr>
        </p:nvSpPr>
        <p:spPr>
          <a:xfrm>
            <a:off x="4504263" y="1554325"/>
            <a:ext cx="3451200" cy="595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grpSp>
        <p:nvGrpSpPr>
          <p:cNvPr id="293" name="Google Shape;293;p19"/>
          <p:cNvGrpSpPr/>
          <p:nvPr/>
        </p:nvGrpSpPr>
        <p:grpSpPr>
          <a:xfrm>
            <a:off x="371029" y="283016"/>
            <a:ext cx="779484" cy="4571983"/>
            <a:chOff x="345379" y="289691"/>
            <a:chExt cx="779484" cy="4571983"/>
          </a:xfrm>
        </p:grpSpPr>
        <p:grpSp>
          <p:nvGrpSpPr>
            <p:cNvPr id="294" name="Google Shape;294;p19"/>
            <p:cNvGrpSpPr/>
            <p:nvPr/>
          </p:nvGrpSpPr>
          <p:grpSpPr>
            <a:xfrm rot="10800000">
              <a:off x="345379" y="289691"/>
              <a:ext cx="779484" cy="433534"/>
              <a:chOff x="7690650" y="4019451"/>
              <a:chExt cx="1101900" cy="893700"/>
            </a:xfrm>
          </p:grpSpPr>
          <p:cxnSp>
            <p:nvCxnSpPr>
              <p:cNvPr id="295" name="Google Shape;295;p19"/>
              <p:cNvCxnSpPr/>
              <p:nvPr/>
            </p:nvCxnSpPr>
            <p:spPr>
              <a:xfrm>
                <a:off x="8790966" y="4019451"/>
                <a:ext cx="0" cy="8937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19"/>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297" name="Google Shape;297;p19"/>
            <p:cNvGrpSpPr/>
            <p:nvPr/>
          </p:nvGrpSpPr>
          <p:grpSpPr>
            <a:xfrm rot="5400000">
              <a:off x="-1248724" y="2669144"/>
              <a:ext cx="3786641" cy="598419"/>
              <a:chOff x="3439650" y="3679281"/>
              <a:chExt cx="5352900" cy="1233600"/>
            </a:xfrm>
          </p:grpSpPr>
          <p:cxnSp>
            <p:nvCxnSpPr>
              <p:cNvPr id="298" name="Google Shape;298;p19"/>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19"/>
              <p:cNvCxnSpPr/>
              <p:nvPr/>
            </p:nvCxnSpPr>
            <p:spPr>
              <a:xfrm>
                <a:off x="6116100" y="2231600"/>
                <a:ext cx="0" cy="5352900"/>
              </a:xfrm>
              <a:prstGeom prst="straightConnector1">
                <a:avLst/>
              </a:prstGeom>
              <a:noFill/>
              <a:ln cap="flat" cmpd="sng" w="9525">
                <a:solidFill>
                  <a:schemeClr val="dk2"/>
                </a:solidFill>
                <a:prstDash val="solid"/>
                <a:round/>
                <a:headEnd len="med" w="med" type="none"/>
                <a:tailEnd len="med" w="med" type="none"/>
              </a:ln>
            </p:spPr>
          </p:cxnSp>
        </p:grpSp>
      </p:grpSp>
      <p:grpSp>
        <p:nvGrpSpPr>
          <p:cNvPr id="300" name="Google Shape;300;p19"/>
          <p:cNvGrpSpPr/>
          <p:nvPr/>
        </p:nvGrpSpPr>
        <p:grpSpPr>
          <a:xfrm flipH="1">
            <a:off x="7989993" y="282965"/>
            <a:ext cx="779484" cy="4572081"/>
            <a:chOff x="345379" y="289593"/>
            <a:chExt cx="779484" cy="4572081"/>
          </a:xfrm>
        </p:grpSpPr>
        <p:grpSp>
          <p:nvGrpSpPr>
            <p:cNvPr id="301" name="Google Shape;301;p19"/>
            <p:cNvGrpSpPr/>
            <p:nvPr/>
          </p:nvGrpSpPr>
          <p:grpSpPr>
            <a:xfrm rot="10800000">
              <a:off x="345379" y="289593"/>
              <a:ext cx="779484" cy="2609935"/>
              <a:chOff x="7690650" y="-466847"/>
              <a:chExt cx="1101900" cy="5380200"/>
            </a:xfrm>
          </p:grpSpPr>
          <p:cxnSp>
            <p:nvCxnSpPr>
              <p:cNvPr id="302" name="Google Shape;302;p19"/>
              <p:cNvCxnSpPr/>
              <p:nvPr/>
            </p:nvCxnSpPr>
            <p:spPr>
              <a:xfrm>
                <a:off x="8790956" y="-466847"/>
                <a:ext cx="0" cy="53802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19"/>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04" name="Google Shape;304;p19"/>
            <p:cNvGrpSpPr/>
            <p:nvPr/>
          </p:nvGrpSpPr>
          <p:grpSpPr>
            <a:xfrm rot="5400000">
              <a:off x="-106450" y="3811418"/>
              <a:ext cx="1502093" cy="598419"/>
              <a:chOff x="6669150" y="3679281"/>
              <a:chExt cx="2123400" cy="1233600"/>
            </a:xfrm>
          </p:grpSpPr>
          <p:cxnSp>
            <p:nvCxnSpPr>
              <p:cNvPr id="305" name="Google Shape;305;p19"/>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06" name="Google Shape;306;p19"/>
              <p:cNvCxnSpPr/>
              <p:nvPr/>
            </p:nvCxnSpPr>
            <p:spPr>
              <a:xfrm>
                <a:off x="7730850" y="3846350"/>
                <a:ext cx="0" cy="21234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_2">
    <p:spTree>
      <p:nvGrpSpPr>
        <p:cNvPr id="307" name="Shape 307"/>
        <p:cNvGrpSpPr/>
        <p:nvPr/>
      </p:nvGrpSpPr>
      <p:grpSpPr>
        <a:xfrm>
          <a:off x="0" y="0"/>
          <a:ext cx="0" cy="0"/>
          <a:chOff x="0" y="0"/>
          <a:chExt cx="0" cy="0"/>
        </a:xfrm>
      </p:grpSpPr>
      <p:sp>
        <p:nvSpPr>
          <p:cNvPr id="308" name="Google Shape;308;p20"/>
          <p:cNvSpPr txBox="1"/>
          <p:nvPr>
            <p:ph idx="1" type="subTitle"/>
          </p:nvPr>
        </p:nvSpPr>
        <p:spPr>
          <a:xfrm>
            <a:off x="826350" y="2350375"/>
            <a:ext cx="3571200" cy="87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spcBef>
                <a:spcPts val="0"/>
              </a:spcBef>
              <a:spcAft>
                <a:spcPts val="0"/>
              </a:spcAft>
              <a:buNone/>
              <a:defRPr sz="1400"/>
            </a:lvl2pPr>
            <a:lvl3pPr lvl="2" rtl="0" algn="r">
              <a:spcBef>
                <a:spcPts val="0"/>
              </a:spcBef>
              <a:spcAft>
                <a:spcPts val="0"/>
              </a:spcAft>
              <a:buNone/>
              <a:defRPr sz="1400"/>
            </a:lvl3pPr>
            <a:lvl4pPr lvl="3" rtl="0" algn="r">
              <a:spcBef>
                <a:spcPts val="0"/>
              </a:spcBef>
              <a:spcAft>
                <a:spcPts val="0"/>
              </a:spcAft>
              <a:buNone/>
              <a:defRPr sz="1400"/>
            </a:lvl4pPr>
            <a:lvl5pPr lvl="4" rtl="0" algn="r">
              <a:spcBef>
                <a:spcPts val="0"/>
              </a:spcBef>
              <a:spcAft>
                <a:spcPts val="0"/>
              </a:spcAft>
              <a:buNone/>
              <a:defRPr sz="1400"/>
            </a:lvl5pPr>
            <a:lvl6pPr lvl="5" rtl="0" algn="r">
              <a:spcBef>
                <a:spcPts val="0"/>
              </a:spcBef>
              <a:spcAft>
                <a:spcPts val="0"/>
              </a:spcAft>
              <a:buNone/>
              <a:defRPr sz="1400"/>
            </a:lvl6pPr>
            <a:lvl7pPr lvl="6" rtl="0" algn="r">
              <a:spcBef>
                <a:spcPts val="0"/>
              </a:spcBef>
              <a:spcAft>
                <a:spcPts val="0"/>
              </a:spcAft>
              <a:buNone/>
              <a:defRPr sz="1400"/>
            </a:lvl7pPr>
            <a:lvl8pPr lvl="7" rtl="0" algn="r">
              <a:spcBef>
                <a:spcPts val="0"/>
              </a:spcBef>
              <a:spcAft>
                <a:spcPts val="0"/>
              </a:spcAft>
              <a:buNone/>
              <a:defRPr sz="1400"/>
            </a:lvl8pPr>
            <a:lvl9pPr lvl="8" rtl="0" algn="r">
              <a:spcBef>
                <a:spcPts val="0"/>
              </a:spcBef>
              <a:spcAft>
                <a:spcPts val="0"/>
              </a:spcAft>
              <a:buNone/>
              <a:defRPr sz="1400"/>
            </a:lvl9pPr>
          </a:lstStyle>
          <a:p/>
        </p:txBody>
      </p:sp>
      <p:sp>
        <p:nvSpPr>
          <p:cNvPr id="309" name="Google Shape;309;p20"/>
          <p:cNvSpPr txBox="1"/>
          <p:nvPr>
            <p:ph type="title"/>
          </p:nvPr>
        </p:nvSpPr>
        <p:spPr>
          <a:xfrm>
            <a:off x="826350" y="1366750"/>
            <a:ext cx="3571200" cy="8781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sp>
        <p:nvSpPr>
          <p:cNvPr id="310" name="Google Shape;310;p20"/>
          <p:cNvSpPr/>
          <p:nvPr>
            <p:ph idx="2" type="pic"/>
          </p:nvPr>
        </p:nvSpPr>
        <p:spPr>
          <a:xfrm>
            <a:off x="4789900" y="1478600"/>
            <a:ext cx="3247800" cy="1914000"/>
          </a:xfrm>
          <a:prstGeom prst="rect">
            <a:avLst/>
          </a:prstGeom>
          <a:noFill/>
          <a:ln>
            <a:noFill/>
          </a:ln>
        </p:spPr>
      </p:sp>
      <p:grpSp>
        <p:nvGrpSpPr>
          <p:cNvPr id="311" name="Google Shape;311;p20"/>
          <p:cNvGrpSpPr/>
          <p:nvPr/>
        </p:nvGrpSpPr>
        <p:grpSpPr>
          <a:xfrm>
            <a:off x="371029" y="283102"/>
            <a:ext cx="779484" cy="4571922"/>
            <a:chOff x="345379" y="289752"/>
            <a:chExt cx="779484" cy="4571922"/>
          </a:xfrm>
        </p:grpSpPr>
        <p:grpSp>
          <p:nvGrpSpPr>
            <p:cNvPr id="312" name="Google Shape;312;p20"/>
            <p:cNvGrpSpPr/>
            <p:nvPr/>
          </p:nvGrpSpPr>
          <p:grpSpPr>
            <a:xfrm rot="10800000">
              <a:off x="345379" y="289752"/>
              <a:ext cx="779484" cy="2743823"/>
              <a:chOff x="7690650" y="-743175"/>
              <a:chExt cx="1101900" cy="5656200"/>
            </a:xfrm>
          </p:grpSpPr>
          <p:cxnSp>
            <p:nvCxnSpPr>
              <p:cNvPr id="313" name="Google Shape;313;p20"/>
              <p:cNvCxnSpPr/>
              <p:nvPr/>
            </p:nvCxnSpPr>
            <p:spPr>
              <a:xfrm>
                <a:off x="8790966" y="-743175"/>
                <a:ext cx="0" cy="56562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20"/>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15" name="Google Shape;315;p20"/>
            <p:cNvGrpSpPr/>
            <p:nvPr/>
          </p:nvGrpSpPr>
          <p:grpSpPr>
            <a:xfrm rot="5400000">
              <a:off x="-17848" y="3900020"/>
              <a:ext cx="1324889" cy="598419"/>
              <a:chOff x="6919650" y="3679281"/>
              <a:chExt cx="1872900" cy="1233600"/>
            </a:xfrm>
          </p:grpSpPr>
          <p:cxnSp>
            <p:nvCxnSpPr>
              <p:cNvPr id="316" name="Google Shape;316;p20"/>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20"/>
              <p:cNvCxnSpPr/>
              <p:nvPr/>
            </p:nvCxnSpPr>
            <p:spPr>
              <a:xfrm>
                <a:off x="7856100" y="3971600"/>
                <a:ext cx="0" cy="1872900"/>
              </a:xfrm>
              <a:prstGeom prst="straightConnector1">
                <a:avLst/>
              </a:prstGeom>
              <a:noFill/>
              <a:ln cap="flat" cmpd="sng" w="9525">
                <a:solidFill>
                  <a:schemeClr val="dk2"/>
                </a:solidFill>
                <a:prstDash val="solid"/>
                <a:round/>
                <a:headEnd len="med" w="med" type="none"/>
                <a:tailEnd len="med" w="med" type="none"/>
              </a:ln>
            </p:spPr>
          </p:cxnSp>
        </p:grpSp>
      </p:grpSp>
      <p:grpSp>
        <p:nvGrpSpPr>
          <p:cNvPr id="318" name="Google Shape;318;p20"/>
          <p:cNvGrpSpPr/>
          <p:nvPr/>
        </p:nvGrpSpPr>
        <p:grpSpPr>
          <a:xfrm flipH="1">
            <a:off x="7989993" y="283079"/>
            <a:ext cx="779484" cy="4571967"/>
            <a:chOff x="345379" y="289707"/>
            <a:chExt cx="779484" cy="4571967"/>
          </a:xfrm>
        </p:grpSpPr>
        <p:grpSp>
          <p:nvGrpSpPr>
            <p:cNvPr id="319" name="Google Shape;319;p20"/>
            <p:cNvGrpSpPr/>
            <p:nvPr/>
          </p:nvGrpSpPr>
          <p:grpSpPr>
            <a:xfrm rot="10800000">
              <a:off x="345379" y="289707"/>
              <a:ext cx="779484" cy="545446"/>
              <a:chOff x="7690650" y="3788719"/>
              <a:chExt cx="1101900" cy="1124400"/>
            </a:xfrm>
          </p:grpSpPr>
          <p:cxnSp>
            <p:nvCxnSpPr>
              <p:cNvPr id="320" name="Google Shape;320;p20"/>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20"/>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22" name="Google Shape;322;p20"/>
            <p:cNvGrpSpPr/>
            <p:nvPr/>
          </p:nvGrpSpPr>
          <p:grpSpPr>
            <a:xfrm rot="5400000">
              <a:off x="-1232808" y="2685060"/>
              <a:ext cx="3754808" cy="598419"/>
              <a:chOff x="3484650" y="3679281"/>
              <a:chExt cx="5307900" cy="1233600"/>
            </a:xfrm>
          </p:grpSpPr>
          <p:cxnSp>
            <p:nvCxnSpPr>
              <p:cNvPr id="323" name="Google Shape;323;p20"/>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20"/>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txBox="1"/>
          <p:nvPr>
            <p:ph type="title"/>
          </p:nvPr>
        </p:nvSpPr>
        <p:spPr>
          <a:xfrm>
            <a:off x="713225" y="2128500"/>
            <a:ext cx="3525600" cy="1125300"/>
          </a:xfrm>
          <a:prstGeom prst="rect">
            <a:avLst/>
          </a:prstGeom>
        </p:spPr>
        <p:txBody>
          <a:bodyPr anchorCtr="0" anchor="ctr" bIns="91425" lIns="91425" spcFirstLastPara="1" rIns="91425" wrap="square" tIns="91425">
            <a:noAutofit/>
          </a:bodyPr>
          <a:lstStyle>
            <a:lvl1pPr lvl="0" rtl="0">
              <a:spcBef>
                <a:spcPts val="0"/>
              </a:spcBef>
              <a:spcAft>
                <a:spcPts val="0"/>
              </a:spcAft>
              <a:buSzPts val="7000"/>
              <a:buNone/>
              <a:defRPr sz="42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27" name="Google Shape;27;p3"/>
          <p:cNvSpPr txBox="1"/>
          <p:nvPr>
            <p:ph hasCustomPrompt="1" idx="2" type="title"/>
          </p:nvPr>
        </p:nvSpPr>
        <p:spPr>
          <a:xfrm>
            <a:off x="713225" y="539498"/>
            <a:ext cx="1317000" cy="12399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5000"/>
              <a:buNone/>
              <a:defRPr sz="7000">
                <a:solidFill>
                  <a:schemeClr val="accent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28" name="Google Shape;28;p3"/>
          <p:cNvSpPr txBox="1"/>
          <p:nvPr>
            <p:ph idx="1" type="subTitle"/>
          </p:nvPr>
        </p:nvSpPr>
        <p:spPr>
          <a:xfrm>
            <a:off x="713225" y="3620725"/>
            <a:ext cx="3892800" cy="41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grpSp>
        <p:nvGrpSpPr>
          <p:cNvPr id="29" name="Google Shape;29;p3"/>
          <p:cNvGrpSpPr/>
          <p:nvPr/>
        </p:nvGrpSpPr>
        <p:grpSpPr>
          <a:xfrm>
            <a:off x="372779" y="285754"/>
            <a:ext cx="779484" cy="4571995"/>
            <a:chOff x="345379" y="289679"/>
            <a:chExt cx="779484" cy="4571995"/>
          </a:xfrm>
        </p:grpSpPr>
        <p:grpSp>
          <p:nvGrpSpPr>
            <p:cNvPr id="30" name="Google Shape;30;p3"/>
            <p:cNvGrpSpPr/>
            <p:nvPr/>
          </p:nvGrpSpPr>
          <p:grpSpPr>
            <a:xfrm rot="10800000">
              <a:off x="345379" y="289679"/>
              <a:ext cx="779484" cy="3604196"/>
              <a:chOff x="7690650" y="-2516624"/>
              <a:chExt cx="1101900" cy="7429800"/>
            </a:xfrm>
          </p:grpSpPr>
          <p:cxnSp>
            <p:nvCxnSpPr>
              <p:cNvPr id="31" name="Google Shape;31;p3"/>
              <p:cNvCxnSpPr/>
              <p:nvPr/>
            </p:nvCxnSpPr>
            <p:spPr>
              <a:xfrm>
                <a:off x="8790966" y="-2516624"/>
                <a:ext cx="0" cy="7429800"/>
              </a:xfrm>
              <a:prstGeom prst="straightConnector1">
                <a:avLst/>
              </a:prstGeom>
              <a:noFill/>
              <a:ln cap="flat" cmpd="sng" w="9525">
                <a:solidFill>
                  <a:schemeClr val="dk2"/>
                </a:solidFill>
                <a:prstDash val="solid"/>
                <a:round/>
                <a:headEnd len="med" w="med" type="none"/>
                <a:tailEnd len="med" w="med" type="none"/>
              </a:ln>
            </p:spPr>
          </p:cxnSp>
          <p:cxnSp>
            <p:nvCxnSpPr>
              <p:cNvPr id="32" name="Google Shape;32;p3"/>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3" name="Google Shape;33;p3"/>
            <p:cNvGrpSpPr/>
            <p:nvPr/>
          </p:nvGrpSpPr>
          <p:grpSpPr>
            <a:xfrm rot="5400000">
              <a:off x="390675" y="4308543"/>
              <a:ext cx="507842" cy="598419"/>
              <a:chOff x="8074650" y="3679281"/>
              <a:chExt cx="717900" cy="1233600"/>
            </a:xfrm>
          </p:grpSpPr>
          <p:cxnSp>
            <p:nvCxnSpPr>
              <p:cNvPr id="34" name="Google Shape;34;p3"/>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5" name="Google Shape;35;p3"/>
              <p:cNvCxnSpPr/>
              <p:nvPr/>
            </p:nvCxnSpPr>
            <p:spPr>
              <a:xfrm>
                <a:off x="8433600" y="4549100"/>
                <a:ext cx="0" cy="717900"/>
              </a:xfrm>
              <a:prstGeom prst="straightConnector1">
                <a:avLst/>
              </a:prstGeom>
              <a:noFill/>
              <a:ln cap="flat" cmpd="sng" w="9525">
                <a:solidFill>
                  <a:schemeClr val="dk2"/>
                </a:solidFill>
                <a:prstDash val="solid"/>
                <a:round/>
                <a:headEnd len="med" w="med" type="none"/>
                <a:tailEnd len="med" w="med" type="none"/>
              </a:ln>
            </p:spPr>
          </p:cxnSp>
        </p:grpSp>
      </p:grpSp>
      <p:grpSp>
        <p:nvGrpSpPr>
          <p:cNvPr id="36" name="Google Shape;36;p3"/>
          <p:cNvGrpSpPr/>
          <p:nvPr/>
        </p:nvGrpSpPr>
        <p:grpSpPr>
          <a:xfrm flipH="1">
            <a:off x="7991743" y="285754"/>
            <a:ext cx="779484" cy="4571967"/>
            <a:chOff x="345379" y="289707"/>
            <a:chExt cx="779484" cy="4571967"/>
          </a:xfrm>
        </p:grpSpPr>
        <p:grpSp>
          <p:nvGrpSpPr>
            <p:cNvPr id="37" name="Google Shape;37;p3"/>
            <p:cNvGrpSpPr/>
            <p:nvPr/>
          </p:nvGrpSpPr>
          <p:grpSpPr>
            <a:xfrm rot="10800000">
              <a:off x="345379" y="289707"/>
              <a:ext cx="779484" cy="545446"/>
              <a:chOff x="7690650" y="3788719"/>
              <a:chExt cx="1101900" cy="1124400"/>
            </a:xfrm>
          </p:grpSpPr>
          <p:cxnSp>
            <p:nvCxnSpPr>
              <p:cNvPr id="38" name="Google Shape;38;p3"/>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39" name="Google Shape;39;p3"/>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0" name="Google Shape;40;p3"/>
            <p:cNvGrpSpPr/>
            <p:nvPr/>
          </p:nvGrpSpPr>
          <p:grpSpPr>
            <a:xfrm rot="5400000">
              <a:off x="-1232808" y="2685060"/>
              <a:ext cx="3754808" cy="598419"/>
              <a:chOff x="3484650" y="3679281"/>
              <a:chExt cx="5307900" cy="1233600"/>
            </a:xfrm>
          </p:grpSpPr>
          <p:cxnSp>
            <p:nvCxnSpPr>
              <p:cNvPr id="41" name="Google Shape;41;p3"/>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2" name="Google Shape;42;p3"/>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325" name="Shape 325"/>
        <p:cNvGrpSpPr/>
        <p:nvPr/>
      </p:nvGrpSpPr>
      <p:grpSpPr>
        <a:xfrm>
          <a:off x="0" y="0"/>
          <a:ext cx="0" cy="0"/>
          <a:chOff x="0" y="0"/>
          <a:chExt cx="0" cy="0"/>
        </a:xfrm>
      </p:grpSpPr>
      <p:grpSp>
        <p:nvGrpSpPr>
          <p:cNvPr id="326" name="Google Shape;326;p21"/>
          <p:cNvGrpSpPr/>
          <p:nvPr/>
        </p:nvGrpSpPr>
        <p:grpSpPr>
          <a:xfrm>
            <a:off x="7989993" y="283254"/>
            <a:ext cx="779484" cy="4571792"/>
            <a:chOff x="7989993" y="283254"/>
            <a:chExt cx="779484" cy="4571792"/>
          </a:xfrm>
        </p:grpSpPr>
        <p:grpSp>
          <p:nvGrpSpPr>
            <p:cNvPr id="327" name="Google Shape;327;p21"/>
            <p:cNvGrpSpPr/>
            <p:nvPr/>
          </p:nvGrpSpPr>
          <p:grpSpPr>
            <a:xfrm flipH="1" rot="-5400000">
              <a:off x="8160101" y="4245677"/>
              <a:ext cx="620319" cy="598419"/>
              <a:chOff x="7915650" y="3679281"/>
              <a:chExt cx="876900" cy="1233600"/>
            </a:xfrm>
          </p:grpSpPr>
          <p:cxnSp>
            <p:nvCxnSpPr>
              <p:cNvPr id="328" name="Google Shape;328;p21"/>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21"/>
              <p:cNvCxnSpPr/>
              <p:nvPr/>
            </p:nvCxnSpPr>
            <p:spPr>
              <a:xfrm>
                <a:off x="8354100" y="4469600"/>
                <a:ext cx="0" cy="876900"/>
              </a:xfrm>
              <a:prstGeom prst="straightConnector1">
                <a:avLst/>
              </a:prstGeom>
              <a:noFill/>
              <a:ln cap="flat" cmpd="sng" w="9525">
                <a:solidFill>
                  <a:schemeClr val="dk2"/>
                </a:solidFill>
                <a:prstDash val="solid"/>
                <a:round/>
                <a:headEnd len="med" w="med" type="none"/>
                <a:tailEnd len="med" w="med" type="none"/>
              </a:ln>
            </p:spPr>
          </p:cxnSp>
        </p:grpSp>
        <p:grpSp>
          <p:nvGrpSpPr>
            <p:cNvPr id="330" name="Google Shape;330;p21"/>
            <p:cNvGrpSpPr/>
            <p:nvPr/>
          </p:nvGrpSpPr>
          <p:grpSpPr>
            <a:xfrm flipH="1" rot="10800000">
              <a:off x="7989993" y="283254"/>
              <a:ext cx="779484" cy="3578146"/>
              <a:chOff x="7690650" y="-2463342"/>
              <a:chExt cx="1101900" cy="7376100"/>
            </a:xfrm>
          </p:grpSpPr>
          <p:cxnSp>
            <p:nvCxnSpPr>
              <p:cNvPr id="331" name="Google Shape;331;p21"/>
              <p:cNvCxnSpPr/>
              <p:nvPr/>
            </p:nvCxnSpPr>
            <p:spPr>
              <a:xfrm>
                <a:off x="8790956" y="-2463342"/>
                <a:ext cx="0" cy="737610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21"/>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sp>
        <p:nvSpPr>
          <p:cNvPr id="333" name="Google Shape;333;p21"/>
          <p:cNvSpPr txBox="1"/>
          <p:nvPr>
            <p:ph type="title"/>
          </p:nvPr>
        </p:nvSpPr>
        <p:spPr>
          <a:xfrm>
            <a:off x="746920" y="2176350"/>
            <a:ext cx="40086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334" name="Google Shape;334;p21"/>
          <p:cNvSpPr txBox="1"/>
          <p:nvPr>
            <p:ph idx="1" type="subTitle"/>
          </p:nvPr>
        </p:nvSpPr>
        <p:spPr>
          <a:xfrm>
            <a:off x="746923" y="759200"/>
            <a:ext cx="5856300" cy="1310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grpSp>
        <p:nvGrpSpPr>
          <p:cNvPr id="335" name="Google Shape;335;p21"/>
          <p:cNvGrpSpPr/>
          <p:nvPr/>
        </p:nvGrpSpPr>
        <p:grpSpPr>
          <a:xfrm>
            <a:off x="371029" y="283232"/>
            <a:ext cx="779484" cy="4571842"/>
            <a:chOff x="345379" y="289832"/>
            <a:chExt cx="779484" cy="4571842"/>
          </a:xfrm>
        </p:grpSpPr>
        <p:grpSp>
          <p:nvGrpSpPr>
            <p:cNvPr id="336" name="Google Shape;336;p21"/>
            <p:cNvGrpSpPr/>
            <p:nvPr/>
          </p:nvGrpSpPr>
          <p:grpSpPr>
            <a:xfrm rot="10800000">
              <a:off x="345379" y="289832"/>
              <a:ext cx="779484" cy="2186443"/>
              <a:chOff x="7690650" y="405660"/>
              <a:chExt cx="1101900" cy="4507200"/>
            </a:xfrm>
          </p:grpSpPr>
          <p:cxnSp>
            <p:nvCxnSpPr>
              <p:cNvPr id="337" name="Google Shape;337;p21"/>
              <p:cNvCxnSpPr/>
              <p:nvPr/>
            </p:nvCxnSpPr>
            <p:spPr>
              <a:xfrm>
                <a:off x="8790966" y="405660"/>
                <a:ext cx="0" cy="45072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21"/>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39" name="Google Shape;339;p21"/>
            <p:cNvGrpSpPr/>
            <p:nvPr/>
          </p:nvGrpSpPr>
          <p:grpSpPr>
            <a:xfrm rot="5400000">
              <a:off x="-347957" y="3569912"/>
              <a:ext cx="1985106" cy="598419"/>
              <a:chOff x="5986350" y="3679281"/>
              <a:chExt cx="2806200" cy="1233600"/>
            </a:xfrm>
          </p:grpSpPr>
          <p:cxnSp>
            <p:nvCxnSpPr>
              <p:cNvPr id="340" name="Google Shape;340;p21"/>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41" name="Google Shape;341;p21"/>
              <p:cNvCxnSpPr/>
              <p:nvPr/>
            </p:nvCxnSpPr>
            <p:spPr>
              <a:xfrm>
                <a:off x="7389450" y="3504950"/>
                <a:ext cx="0" cy="28062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2" name="Shape 342"/>
        <p:cNvGrpSpPr/>
        <p:nvPr/>
      </p:nvGrpSpPr>
      <p:grpSpPr>
        <a:xfrm>
          <a:off x="0" y="0"/>
          <a:ext cx="0" cy="0"/>
          <a:chOff x="0" y="0"/>
          <a:chExt cx="0" cy="0"/>
        </a:xfrm>
      </p:grpSpPr>
      <p:sp>
        <p:nvSpPr>
          <p:cNvPr id="343" name="Google Shape;343;p22"/>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4" name="Google Shape;344;p22"/>
          <p:cNvGrpSpPr/>
          <p:nvPr/>
        </p:nvGrpSpPr>
        <p:grpSpPr>
          <a:xfrm>
            <a:off x="371029" y="283171"/>
            <a:ext cx="779484" cy="4571778"/>
            <a:chOff x="345379" y="289896"/>
            <a:chExt cx="779484" cy="4571778"/>
          </a:xfrm>
        </p:grpSpPr>
        <p:grpSp>
          <p:nvGrpSpPr>
            <p:cNvPr id="345" name="Google Shape;345;p22"/>
            <p:cNvGrpSpPr/>
            <p:nvPr/>
          </p:nvGrpSpPr>
          <p:grpSpPr>
            <a:xfrm rot="10800000">
              <a:off x="345379" y="289896"/>
              <a:ext cx="779484" cy="3528229"/>
              <a:chOff x="7690650" y="-2360470"/>
              <a:chExt cx="1101900" cy="7273200"/>
            </a:xfrm>
          </p:grpSpPr>
          <p:cxnSp>
            <p:nvCxnSpPr>
              <p:cNvPr id="346" name="Google Shape;346;p22"/>
              <p:cNvCxnSpPr/>
              <p:nvPr/>
            </p:nvCxnSpPr>
            <p:spPr>
              <a:xfrm>
                <a:off x="8790966" y="-2360470"/>
                <a:ext cx="0" cy="72732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22"/>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48" name="Google Shape;348;p22"/>
            <p:cNvGrpSpPr/>
            <p:nvPr/>
          </p:nvGrpSpPr>
          <p:grpSpPr>
            <a:xfrm rot="5400000">
              <a:off x="336453" y="4254321"/>
              <a:ext cx="616287" cy="598419"/>
              <a:chOff x="7921350" y="3679281"/>
              <a:chExt cx="871200" cy="1233600"/>
            </a:xfrm>
          </p:grpSpPr>
          <p:cxnSp>
            <p:nvCxnSpPr>
              <p:cNvPr id="349" name="Google Shape;349;p22"/>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22"/>
              <p:cNvCxnSpPr/>
              <p:nvPr/>
            </p:nvCxnSpPr>
            <p:spPr>
              <a:xfrm>
                <a:off x="8356950" y="4472450"/>
                <a:ext cx="0" cy="871200"/>
              </a:xfrm>
              <a:prstGeom prst="straightConnector1">
                <a:avLst/>
              </a:prstGeom>
              <a:noFill/>
              <a:ln cap="flat" cmpd="sng" w="9525">
                <a:solidFill>
                  <a:schemeClr val="dk2"/>
                </a:solidFill>
                <a:prstDash val="solid"/>
                <a:round/>
                <a:headEnd len="med" w="med" type="none"/>
                <a:tailEnd len="med" w="med" type="none"/>
              </a:ln>
            </p:spPr>
          </p:cxnSp>
        </p:grpSp>
      </p:grpSp>
      <p:grpSp>
        <p:nvGrpSpPr>
          <p:cNvPr id="351" name="Google Shape;351;p22"/>
          <p:cNvGrpSpPr/>
          <p:nvPr/>
        </p:nvGrpSpPr>
        <p:grpSpPr>
          <a:xfrm flipH="1">
            <a:off x="7989993" y="283079"/>
            <a:ext cx="779484" cy="4571967"/>
            <a:chOff x="345379" y="289707"/>
            <a:chExt cx="779484" cy="4571967"/>
          </a:xfrm>
        </p:grpSpPr>
        <p:grpSp>
          <p:nvGrpSpPr>
            <p:cNvPr id="352" name="Google Shape;352;p22"/>
            <p:cNvGrpSpPr/>
            <p:nvPr/>
          </p:nvGrpSpPr>
          <p:grpSpPr>
            <a:xfrm rot="10800000">
              <a:off x="345379" y="289707"/>
              <a:ext cx="779484" cy="545446"/>
              <a:chOff x="7690650" y="3788719"/>
              <a:chExt cx="1101900" cy="1124400"/>
            </a:xfrm>
          </p:grpSpPr>
          <p:cxnSp>
            <p:nvCxnSpPr>
              <p:cNvPr id="353" name="Google Shape;353;p22"/>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22"/>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55" name="Google Shape;355;p22"/>
            <p:cNvGrpSpPr/>
            <p:nvPr/>
          </p:nvGrpSpPr>
          <p:grpSpPr>
            <a:xfrm rot="5400000">
              <a:off x="-1232808" y="2685060"/>
              <a:ext cx="3754808" cy="598419"/>
              <a:chOff x="3484650" y="3679281"/>
              <a:chExt cx="5307900" cy="1233600"/>
            </a:xfrm>
          </p:grpSpPr>
          <p:cxnSp>
            <p:nvCxnSpPr>
              <p:cNvPr id="356" name="Google Shape;356;p22"/>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22"/>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58" name="Shape 358"/>
        <p:cNvGrpSpPr/>
        <p:nvPr/>
      </p:nvGrpSpPr>
      <p:grpSpPr>
        <a:xfrm>
          <a:off x="0" y="0"/>
          <a:ext cx="0" cy="0"/>
          <a:chOff x="0" y="0"/>
          <a:chExt cx="0" cy="0"/>
        </a:xfrm>
      </p:grpSpPr>
      <p:sp>
        <p:nvSpPr>
          <p:cNvPr id="359" name="Google Shape;359;p23"/>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60" name="Google Shape;360;p23"/>
          <p:cNvGrpSpPr/>
          <p:nvPr/>
        </p:nvGrpSpPr>
        <p:grpSpPr>
          <a:xfrm flipH="1">
            <a:off x="7989993" y="285754"/>
            <a:ext cx="779484" cy="4571967"/>
            <a:chOff x="345379" y="289707"/>
            <a:chExt cx="779484" cy="4571967"/>
          </a:xfrm>
        </p:grpSpPr>
        <p:grpSp>
          <p:nvGrpSpPr>
            <p:cNvPr id="361" name="Google Shape;361;p23"/>
            <p:cNvGrpSpPr/>
            <p:nvPr/>
          </p:nvGrpSpPr>
          <p:grpSpPr>
            <a:xfrm rot="10800000">
              <a:off x="345379" y="289707"/>
              <a:ext cx="779484" cy="545446"/>
              <a:chOff x="7690650" y="3788719"/>
              <a:chExt cx="1101900" cy="1124400"/>
            </a:xfrm>
          </p:grpSpPr>
          <p:cxnSp>
            <p:nvCxnSpPr>
              <p:cNvPr id="362" name="Google Shape;362;p23"/>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23"/>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64" name="Google Shape;364;p23"/>
            <p:cNvGrpSpPr/>
            <p:nvPr/>
          </p:nvGrpSpPr>
          <p:grpSpPr>
            <a:xfrm rot="5400000">
              <a:off x="-1232808" y="2685060"/>
              <a:ext cx="3754808" cy="598419"/>
              <a:chOff x="3484650" y="3679281"/>
              <a:chExt cx="5307900" cy="1233600"/>
            </a:xfrm>
          </p:grpSpPr>
          <p:cxnSp>
            <p:nvCxnSpPr>
              <p:cNvPr id="365" name="Google Shape;365;p23"/>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23"/>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grpSp>
        <p:nvGrpSpPr>
          <p:cNvPr id="367" name="Google Shape;367;p23"/>
          <p:cNvGrpSpPr/>
          <p:nvPr/>
        </p:nvGrpSpPr>
        <p:grpSpPr>
          <a:xfrm>
            <a:off x="371029" y="285804"/>
            <a:ext cx="779484" cy="4571883"/>
            <a:chOff x="345379" y="289792"/>
            <a:chExt cx="779484" cy="4571883"/>
          </a:xfrm>
        </p:grpSpPr>
        <p:grpSp>
          <p:nvGrpSpPr>
            <p:cNvPr id="368" name="Google Shape;368;p23"/>
            <p:cNvGrpSpPr/>
            <p:nvPr/>
          </p:nvGrpSpPr>
          <p:grpSpPr>
            <a:xfrm rot="10800000">
              <a:off x="345379" y="289792"/>
              <a:ext cx="779484" cy="2606733"/>
              <a:chOff x="7690650" y="-460656"/>
              <a:chExt cx="1101900" cy="5373600"/>
            </a:xfrm>
          </p:grpSpPr>
          <p:cxnSp>
            <p:nvCxnSpPr>
              <p:cNvPr id="369" name="Google Shape;369;p23"/>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23"/>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71" name="Google Shape;371;p23"/>
            <p:cNvGrpSpPr/>
            <p:nvPr/>
          </p:nvGrpSpPr>
          <p:grpSpPr>
            <a:xfrm rot="5400000">
              <a:off x="-158975" y="3758893"/>
              <a:ext cx="1607142" cy="598419"/>
              <a:chOff x="6520650" y="3679281"/>
              <a:chExt cx="2271900" cy="1233600"/>
            </a:xfrm>
          </p:grpSpPr>
          <p:cxnSp>
            <p:nvCxnSpPr>
              <p:cNvPr id="372" name="Google Shape;372;p23"/>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23"/>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3">
    <p:spTree>
      <p:nvGrpSpPr>
        <p:cNvPr id="374" name="Shape 374"/>
        <p:cNvGrpSpPr/>
        <p:nvPr/>
      </p:nvGrpSpPr>
      <p:grpSpPr>
        <a:xfrm>
          <a:off x="0" y="0"/>
          <a:ext cx="0" cy="0"/>
          <a:chOff x="0" y="0"/>
          <a:chExt cx="0" cy="0"/>
        </a:xfrm>
      </p:grpSpPr>
      <p:sp>
        <p:nvSpPr>
          <p:cNvPr id="375" name="Google Shape;375;p24"/>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6" name="Google Shape;376;p24"/>
          <p:cNvSpPr txBox="1"/>
          <p:nvPr>
            <p:ph idx="1" type="subTitle"/>
          </p:nvPr>
        </p:nvSpPr>
        <p:spPr>
          <a:xfrm>
            <a:off x="6917825" y="1519175"/>
            <a:ext cx="1512900" cy="78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377" name="Google Shape;377;p24"/>
          <p:cNvSpPr txBox="1"/>
          <p:nvPr>
            <p:ph idx="2" type="subTitle"/>
          </p:nvPr>
        </p:nvSpPr>
        <p:spPr>
          <a:xfrm>
            <a:off x="6917825" y="2344345"/>
            <a:ext cx="1512900" cy="92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78" name="Google Shape;378;p24"/>
          <p:cNvSpPr txBox="1"/>
          <p:nvPr>
            <p:ph idx="3" type="subTitle"/>
          </p:nvPr>
        </p:nvSpPr>
        <p:spPr>
          <a:xfrm>
            <a:off x="713225" y="1519175"/>
            <a:ext cx="1512900" cy="78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None/>
              <a:defRPr b="1">
                <a:latin typeface="Montserrat"/>
                <a:ea typeface="Montserrat"/>
                <a:cs typeface="Montserrat"/>
                <a:sym typeface="Montserrat"/>
              </a:defRPr>
            </a:lvl1pPr>
            <a:lvl2pPr lvl="1" rtl="0" algn="r">
              <a:lnSpc>
                <a:spcPct val="100000"/>
              </a:lnSpc>
              <a:spcBef>
                <a:spcPts val="0"/>
              </a:spcBef>
              <a:spcAft>
                <a:spcPts val="0"/>
              </a:spcAft>
              <a:buNone/>
              <a:defRPr b="1">
                <a:latin typeface="Montserrat"/>
                <a:ea typeface="Montserrat"/>
                <a:cs typeface="Montserrat"/>
                <a:sym typeface="Montserrat"/>
              </a:defRPr>
            </a:lvl2pPr>
            <a:lvl3pPr lvl="2" rtl="0" algn="r">
              <a:lnSpc>
                <a:spcPct val="100000"/>
              </a:lnSpc>
              <a:spcBef>
                <a:spcPts val="0"/>
              </a:spcBef>
              <a:spcAft>
                <a:spcPts val="0"/>
              </a:spcAft>
              <a:buNone/>
              <a:defRPr b="1">
                <a:latin typeface="Montserrat"/>
                <a:ea typeface="Montserrat"/>
                <a:cs typeface="Montserrat"/>
                <a:sym typeface="Montserrat"/>
              </a:defRPr>
            </a:lvl3pPr>
            <a:lvl4pPr lvl="3" rtl="0" algn="r">
              <a:lnSpc>
                <a:spcPct val="100000"/>
              </a:lnSpc>
              <a:spcBef>
                <a:spcPts val="0"/>
              </a:spcBef>
              <a:spcAft>
                <a:spcPts val="0"/>
              </a:spcAft>
              <a:buNone/>
              <a:defRPr b="1">
                <a:latin typeface="Montserrat"/>
                <a:ea typeface="Montserrat"/>
                <a:cs typeface="Montserrat"/>
                <a:sym typeface="Montserrat"/>
              </a:defRPr>
            </a:lvl4pPr>
            <a:lvl5pPr lvl="4" rtl="0" algn="r">
              <a:lnSpc>
                <a:spcPct val="100000"/>
              </a:lnSpc>
              <a:spcBef>
                <a:spcPts val="0"/>
              </a:spcBef>
              <a:spcAft>
                <a:spcPts val="0"/>
              </a:spcAft>
              <a:buNone/>
              <a:defRPr b="1">
                <a:latin typeface="Montserrat"/>
                <a:ea typeface="Montserrat"/>
                <a:cs typeface="Montserrat"/>
                <a:sym typeface="Montserrat"/>
              </a:defRPr>
            </a:lvl5pPr>
            <a:lvl6pPr lvl="5" rtl="0" algn="r">
              <a:lnSpc>
                <a:spcPct val="100000"/>
              </a:lnSpc>
              <a:spcBef>
                <a:spcPts val="0"/>
              </a:spcBef>
              <a:spcAft>
                <a:spcPts val="0"/>
              </a:spcAft>
              <a:buNone/>
              <a:defRPr b="1">
                <a:latin typeface="Montserrat"/>
                <a:ea typeface="Montserrat"/>
                <a:cs typeface="Montserrat"/>
                <a:sym typeface="Montserrat"/>
              </a:defRPr>
            </a:lvl6pPr>
            <a:lvl7pPr lvl="6" rtl="0" algn="r">
              <a:lnSpc>
                <a:spcPct val="100000"/>
              </a:lnSpc>
              <a:spcBef>
                <a:spcPts val="0"/>
              </a:spcBef>
              <a:spcAft>
                <a:spcPts val="0"/>
              </a:spcAft>
              <a:buNone/>
              <a:defRPr b="1">
                <a:latin typeface="Montserrat"/>
                <a:ea typeface="Montserrat"/>
                <a:cs typeface="Montserrat"/>
                <a:sym typeface="Montserrat"/>
              </a:defRPr>
            </a:lvl7pPr>
            <a:lvl8pPr lvl="7" rtl="0" algn="r">
              <a:lnSpc>
                <a:spcPct val="100000"/>
              </a:lnSpc>
              <a:spcBef>
                <a:spcPts val="0"/>
              </a:spcBef>
              <a:spcAft>
                <a:spcPts val="0"/>
              </a:spcAft>
              <a:buNone/>
              <a:defRPr b="1">
                <a:latin typeface="Montserrat"/>
                <a:ea typeface="Montserrat"/>
                <a:cs typeface="Montserrat"/>
                <a:sym typeface="Montserrat"/>
              </a:defRPr>
            </a:lvl8pPr>
            <a:lvl9pPr lvl="8" rtl="0" algn="r">
              <a:lnSpc>
                <a:spcPct val="100000"/>
              </a:lnSpc>
              <a:spcBef>
                <a:spcPts val="0"/>
              </a:spcBef>
              <a:spcAft>
                <a:spcPts val="0"/>
              </a:spcAft>
              <a:buNone/>
              <a:defRPr b="1">
                <a:latin typeface="Montserrat"/>
                <a:ea typeface="Montserrat"/>
                <a:cs typeface="Montserrat"/>
                <a:sym typeface="Montserrat"/>
              </a:defRPr>
            </a:lvl9pPr>
          </a:lstStyle>
          <a:p/>
        </p:txBody>
      </p:sp>
      <p:sp>
        <p:nvSpPr>
          <p:cNvPr id="379" name="Google Shape;379;p24"/>
          <p:cNvSpPr txBox="1"/>
          <p:nvPr>
            <p:ph idx="4" type="subTitle"/>
          </p:nvPr>
        </p:nvSpPr>
        <p:spPr>
          <a:xfrm>
            <a:off x="713226" y="2344345"/>
            <a:ext cx="1512900" cy="920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0"/>
              </a:spcBef>
              <a:spcAft>
                <a:spcPts val="0"/>
              </a:spcAft>
              <a:buNone/>
              <a:defRPr sz="1400"/>
            </a:lvl2pPr>
            <a:lvl3pPr lvl="2" rtl="0" algn="r">
              <a:lnSpc>
                <a:spcPct val="100000"/>
              </a:lnSpc>
              <a:spcBef>
                <a:spcPts val="0"/>
              </a:spcBef>
              <a:spcAft>
                <a:spcPts val="0"/>
              </a:spcAft>
              <a:buNone/>
              <a:defRPr sz="1400"/>
            </a:lvl3pPr>
            <a:lvl4pPr lvl="3" rtl="0" algn="r">
              <a:lnSpc>
                <a:spcPct val="100000"/>
              </a:lnSpc>
              <a:spcBef>
                <a:spcPts val="0"/>
              </a:spcBef>
              <a:spcAft>
                <a:spcPts val="0"/>
              </a:spcAft>
              <a:buNone/>
              <a:defRPr sz="1400"/>
            </a:lvl4pPr>
            <a:lvl5pPr lvl="4" rtl="0" algn="r">
              <a:lnSpc>
                <a:spcPct val="100000"/>
              </a:lnSpc>
              <a:spcBef>
                <a:spcPts val="0"/>
              </a:spcBef>
              <a:spcAft>
                <a:spcPts val="0"/>
              </a:spcAft>
              <a:buNone/>
              <a:defRPr sz="1400"/>
            </a:lvl5pPr>
            <a:lvl6pPr lvl="5" rtl="0" algn="r">
              <a:lnSpc>
                <a:spcPct val="100000"/>
              </a:lnSpc>
              <a:spcBef>
                <a:spcPts val="0"/>
              </a:spcBef>
              <a:spcAft>
                <a:spcPts val="0"/>
              </a:spcAft>
              <a:buNone/>
              <a:defRPr sz="1400"/>
            </a:lvl6pPr>
            <a:lvl7pPr lvl="6" rtl="0" algn="r">
              <a:lnSpc>
                <a:spcPct val="100000"/>
              </a:lnSpc>
              <a:spcBef>
                <a:spcPts val="0"/>
              </a:spcBef>
              <a:spcAft>
                <a:spcPts val="0"/>
              </a:spcAft>
              <a:buNone/>
              <a:defRPr sz="1400"/>
            </a:lvl7pPr>
            <a:lvl8pPr lvl="7" rtl="0" algn="r">
              <a:lnSpc>
                <a:spcPct val="100000"/>
              </a:lnSpc>
              <a:spcBef>
                <a:spcPts val="0"/>
              </a:spcBef>
              <a:spcAft>
                <a:spcPts val="0"/>
              </a:spcAft>
              <a:buNone/>
              <a:defRPr sz="1400"/>
            </a:lvl8pPr>
            <a:lvl9pPr lvl="8" rtl="0" algn="r">
              <a:lnSpc>
                <a:spcPct val="100000"/>
              </a:lnSpc>
              <a:spcBef>
                <a:spcPts val="0"/>
              </a:spcBef>
              <a:spcAft>
                <a:spcPts val="0"/>
              </a:spcAft>
              <a:buNone/>
              <a:defRPr sz="1400"/>
            </a:lvl9pPr>
          </a:lstStyle>
          <a:p/>
        </p:txBody>
      </p:sp>
      <p:sp>
        <p:nvSpPr>
          <p:cNvPr id="380" name="Google Shape;380;p24"/>
          <p:cNvSpPr/>
          <p:nvPr>
            <p:ph idx="5" type="pic"/>
          </p:nvPr>
        </p:nvSpPr>
        <p:spPr>
          <a:xfrm>
            <a:off x="2545093" y="1519175"/>
            <a:ext cx="1980600" cy="3089400"/>
          </a:xfrm>
          <a:prstGeom prst="roundRect">
            <a:avLst>
              <a:gd fmla="val 0" name="adj"/>
            </a:avLst>
          </a:prstGeom>
          <a:noFill/>
          <a:ln>
            <a:noFill/>
          </a:ln>
        </p:spPr>
      </p:sp>
      <p:sp>
        <p:nvSpPr>
          <p:cNvPr id="381" name="Google Shape;381;p24"/>
          <p:cNvSpPr/>
          <p:nvPr>
            <p:ph idx="6" type="pic"/>
          </p:nvPr>
        </p:nvSpPr>
        <p:spPr>
          <a:xfrm>
            <a:off x="4618268" y="1519175"/>
            <a:ext cx="1980600" cy="3089400"/>
          </a:xfrm>
          <a:prstGeom prst="roundRect">
            <a:avLst>
              <a:gd fmla="val 0" name="adj"/>
            </a:avLst>
          </a:prstGeom>
          <a:noFill/>
          <a:ln>
            <a:noFill/>
          </a:ln>
        </p:spPr>
      </p:sp>
      <p:grpSp>
        <p:nvGrpSpPr>
          <p:cNvPr id="382" name="Google Shape;382;p24"/>
          <p:cNvGrpSpPr/>
          <p:nvPr/>
        </p:nvGrpSpPr>
        <p:grpSpPr>
          <a:xfrm>
            <a:off x="371029" y="283135"/>
            <a:ext cx="779484" cy="4571852"/>
            <a:chOff x="345379" y="289823"/>
            <a:chExt cx="779484" cy="4571852"/>
          </a:xfrm>
        </p:grpSpPr>
        <p:grpSp>
          <p:nvGrpSpPr>
            <p:cNvPr id="383" name="Google Shape;383;p24"/>
            <p:cNvGrpSpPr/>
            <p:nvPr/>
          </p:nvGrpSpPr>
          <p:grpSpPr>
            <a:xfrm rot="10800000">
              <a:off x="345379" y="289823"/>
              <a:ext cx="779484" cy="1823927"/>
              <a:chOff x="7690650" y="1152980"/>
              <a:chExt cx="1101900" cy="3759900"/>
            </a:xfrm>
          </p:grpSpPr>
          <p:cxnSp>
            <p:nvCxnSpPr>
              <p:cNvPr id="384" name="Google Shape;384;p24"/>
              <p:cNvCxnSpPr/>
              <p:nvPr/>
            </p:nvCxnSpPr>
            <p:spPr>
              <a:xfrm>
                <a:off x="8790966" y="1152980"/>
                <a:ext cx="0" cy="37599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24"/>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86" name="Google Shape;386;p24"/>
            <p:cNvGrpSpPr/>
            <p:nvPr/>
          </p:nvGrpSpPr>
          <p:grpSpPr>
            <a:xfrm rot="5400000">
              <a:off x="-512958" y="3404911"/>
              <a:ext cx="2315108" cy="598419"/>
              <a:chOff x="5519850" y="3679281"/>
              <a:chExt cx="3272700" cy="1233600"/>
            </a:xfrm>
          </p:grpSpPr>
          <p:cxnSp>
            <p:nvCxnSpPr>
              <p:cNvPr id="387" name="Google Shape;387;p24"/>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24"/>
              <p:cNvCxnSpPr/>
              <p:nvPr/>
            </p:nvCxnSpPr>
            <p:spPr>
              <a:xfrm>
                <a:off x="7156200" y="3271700"/>
                <a:ext cx="0" cy="3272700"/>
              </a:xfrm>
              <a:prstGeom prst="straightConnector1">
                <a:avLst/>
              </a:prstGeom>
              <a:noFill/>
              <a:ln cap="flat" cmpd="sng" w="9525">
                <a:solidFill>
                  <a:schemeClr val="dk2"/>
                </a:solidFill>
                <a:prstDash val="solid"/>
                <a:round/>
                <a:headEnd len="med" w="med" type="none"/>
                <a:tailEnd len="med" w="med" type="none"/>
              </a:ln>
            </p:spPr>
          </p:cxnSp>
        </p:grpSp>
      </p:grpSp>
      <p:grpSp>
        <p:nvGrpSpPr>
          <p:cNvPr id="389" name="Google Shape;389;p24"/>
          <p:cNvGrpSpPr/>
          <p:nvPr/>
        </p:nvGrpSpPr>
        <p:grpSpPr>
          <a:xfrm flipH="1">
            <a:off x="7989993" y="283066"/>
            <a:ext cx="779484" cy="4571967"/>
            <a:chOff x="345379" y="289707"/>
            <a:chExt cx="779484" cy="4571967"/>
          </a:xfrm>
        </p:grpSpPr>
        <p:grpSp>
          <p:nvGrpSpPr>
            <p:cNvPr id="390" name="Google Shape;390;p24"/>
            <p:cNvGrpSpPr/>
            <p:nvPr/>
          </p:nvGrpSpPr>
          <p:grpSpPr>
            <a:xfrm rot="10800000">
              <a:off x="345379" y="289707"/>
              <a:ext cx="779484" cy="545446"/>
              <a:chOff x="7690650" y="3788719"/>
              <a:chExt cx="1101900" cy="1124400"/>
            </a:xfrm>
          </p:grpSpPr>
          <p:cxnSp>
            <p:nvCxnSpPr>
              <p:cNvPr id="391" name="Google Shape;391;p24"/>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24"/>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393" name="Google Shape;393;p24"/>
            <p:cNvGrpSpPr/>
            <p:nvPr/>
          </p:nvGrpSpPr>
          <p:grpSpPr>
            <a:xfrm rot="5400000">
              <a:off x="-1232808" y="2685060"/>
              <a:ext cx="3754808" cy="598419"/>
              <a:chOff x="3484650" y="3679281"/>
              <a:chExt cx="5307900" cy="1233600"/>
            </a:xfrm>
          </p:grpSpPr>
          <p:cxnSp>
            <p:nvCxnSpPr>
              <p:cNvPr id="394" name="Google Shape;394;p24"/>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24"/>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396" name="Shape 396"/>
        <p:cNvGrpSpPr/>
        <p:nvPr/>
      </p:nvGrpSpPr>
      <p:grpSpPr>
        <a:xfrm>
          <a:off x="0" y="0"/>
          <a:ext cx="0" cy="0"/>
          <a:chOff x="0" y="0"/>
          <a:chExt cx="0" cy="0"/>
        </a:xfrm>
      </p:grpSpPr>
      <p:sp>
        <p:nvSpPr>
          <p:cNvPr id="397" name="Google Shape;397;p25"/>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98" name="Google Shape;398;p25"/>
          <p:cNvGrpSpPr/>
          <p:nvPr/>
        </p:nvGrpSpPr>
        <p:grpSpPr>
          <a:xfrm>
            <a:off x="371029" y="285762"/>
            <a:ext cx="779484" cy="4571987"/>
            <a:chOff x="345379" y="289687"/>
            <a:chExt cx="779484" cy="4571987"/>
          </a:xfrm>
        </p:grpSpPr>
        <p:grpSp>
          <p:nvGrpSpPr>
            <p:cNvPr id="399" name="Google Shape;399;p25"/>
            <p:cNvGrpSpPr/>
            <p:nvPr/>
          </p:nvGrpSpPr>
          <p:grpSpPr>
            <a:xfrm rot="10800000">
              <a:off x="345379" y="289687"/>
              <a:ext cx="779484" cy="2278563"/>
              <a:chOff x="7690650" y="216060"/>
              <a:chExt cx="1101900" cy="4697100"/>
            </a:xfrm>
          </p:grpSpPr>
          <p:cxnSp>
            <p:nvCxnSpPr>
              <p:cNvPr id="400" name="Google Shape;400;p25"/>
              <p:cNvCxnSpPr/>
              <p:nvPr/>
            </p:nvCxnSpPr>
            <p:spPr>
              <a:xfrm>
                <a:off x="8790966" y="216060"/>
                <a:ext cx="0" cy="46971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5"/>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02" name="Google Shape;402;p25"/>
            <p:cNvGrpSpPr/>
            <p:nvPr/>
          </p:nvGrpSpPr>
          <p:grpSpPr>
            <a:xfrm rot="5400000">
              <a:off x="-266782" y="3651086"/>
              <a:ext cx="1822758" cy="598419"/>
              <a:chOff x="6215850" y="3679281"/>
              <a:chExt cx="2576700" cy="1233600"/>
            </a:xfrm>
          </p:grpSpPr>
          <p:cxnSp>
            <p:nvCxnSpPr>
              <p:cNvPr id="403" name="Google Shape;403;p25"/>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25"/>
              <p:cNvCxnSpPr/>
              <p:nvPr/>
            </p:nvCxnSpPr>
            <p:spPr>
              <a:xfrm>
                <a:off x="7504200" y="3619700"/>
                <a:ext cx="0" cy="2576700"/>
              </a:xfrm>
              <a:prstGeom prst="straightConnector1">
                <a:avLst/>
              </a:prstGeom>
              <a:noFill/>
              <a:ln cap="flat" cmpd="sng" w="9525">
                <a:solidFill>
                  <a:schemeClr val="dk2"/>
                </a:solidFill>
                <a:prstDash val="solid"/>
                <a:round/>
                <a:headEnd len="med" w="med" type="none"/>
                <a:tailEnd len="med" w="med" type="none"/>
              </a:ln>
            </p:spPr>
          </p:cxnSp>
        </p:grpSp>
      </p:grpSp>
      <p:grpSp>
        <p:nvGrpSpPr>
          <p:cNvPr id="405" name="Google Shape;405;p25"/>
          <p:cNvGrpSpPr/>
          <p:nvPr/>
        </p:nvGrpSpPr>
        <p:grpSpPr>
          <a:xfrm flipH="1">
            <a:off x="7989993" y="285746"/>
            <a:ext cx="779484" cy="4572012"/>
            <a:chOff x="345379" y="289662"/>
            <a:chExt cx="779484" cy="4572012"/>
          </a:xfrm>
        </p:grpSpPr>
        <p:grpSp>
          <p:nvGrpSpPr>
            <p:cNvPr id="406" name="Google Shape;406;p25"/>
            <p:cNvGrpSpPr/>
            <p:nvPr/>
          </p:nvGrpSpPr>
          <p:grpSpPr>
            <a:xfrm rot="10800000">
              <a:off x="345379" y="289662"/>
              <a:ext cx="779484" cy="386091"/>
              <a:chOff x="7690650" y="4117311"/>
              <a:chExt cx="1101900" cy="795900"/>
            </a:xfrm>
          </p:grpSpPr>
          <p:cxnSp>
            <p:nvCxnSpPr>
              <p:cNvPr id="407" name="Google Shape;407;p25"/>
              <p:cNvCxnSpPr/>
              <p:nvPr/>
            </p:nvCxnSpPr>
            <p:spPr>
              <a:xfrm>
                <a:off x="8790956" y="4117311"/>
                <a:ext cx="0" cy="7959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25"/>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09" name="Google Shape;409;p25"/>
            <p:cNvGrpSpPr/>
            <p:nvPr/>
          </p:nvGrpSpPr>
          <p:grpSpPr>
            <a:xfrm rot="5400000">
              <a:off x="-1232808" y="2685060"/>
              <a:ext cx="3754808" cy="598419"/>
              <a:chOff x="3484650" y="3679281"/>
              <a:chExt cx="5307900" cy="1233600"/>
            </a:xfrm>
          </p:grpSpPr>
          <p:cxnSp>
            <p:nvCxnSpPr>
              <p:cNvPr id="410" name="Google Shape;410;p25"/>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11" name="Google Shape;411;p25"/>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412" name="Shape 412"/>
        <p:cNvGrpSpPr/>
        <p:nvPr/>
      </p:nvGrpSpPr>
      <p:grpSpPr>
        <a:xfrm>
          <a:off x="0" y="0"/>
          <a:ext cx="0" cy="0"/>
          <a:chOff x="0" y="0"/>
          <a:chExt cx="0" cy="0"/>
        </a:xfrm>
      </p:grpSpPr>
      <p:sp>
        <p:nvSpPr>
          <p:cNvPr id="413" name="Google Shape;413;p26"/>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4" name="Google Shape;414;p26"/>
          <p:cNvGrpSpPr/>
          <p:nvPr/>
        </p:nvGrpSpPr>
        <p:grpSpPr>
          <a:xfrm>
            <a:off x="371029" y="285822"/>
            <a:ext cx="779484" cy="4571852"/>
            <a:chOff x="345379" y="289822"/>
            <a:chExt cx="779484" cy="4571852"/>
          </a:xfrm>
        </p:grpSpPr>
        <p:grpSp>
          <p:nvGrpSpPr>
            <p:cNvPr id="415" name="Google Shape;415;p26"/>
            <p:cNvGrpSpPr/>
            <p:nvPr/>
          </p:nvGrpSpPr>
          <p:grpSpPr>
            <a:xfrm rot="10800000">
              <a:off x="345379" y="289822"/>
              <a:ext cx="779484" cy="1731953"/>
              <a:chOff x="7690650" y="1342581"/>
              <a:chExt cx="1101900" cy="3570300"/>
            </a:xfrm>
          </p:grpSpPr>
          <p:cxnSp>
            <p:nvCxnSpPr>
              <p:cNvPr id="416" name="Google Shape;416;p26"/>
              <p:cNvCxnSpPr/>
              <p:nvPr/>
            </p:nvCxnSpPr>
            <p:spPr>
              <a:xfrm>
                <a:off x="8790966" y="1342581"/>
                <a:ext cx="0" cy="3570300"/>
              </a:xfrm>
              <a:prstGeom prst="straightConnector1">
                <a:avLst/>
              </a:prstGeom>
              <a:noFill/>
              <a:ln cap="flat" cmpd="sng" w="9525">
                <a:solidFill>
                  <a:schemeClr val="dk2"/>
                </a:solidFill>
                <a:prstDash val="solid"/>
                <a:round/>
                <a:headEnd len="med" w="med" type="none"/>
                <a:tailEnd len="med" w="med" type="none"/>
              </a:ln>
            </p:spPr>
          </p:cxnSp>
          <p:cxnSp>
            <p:nvCxnSpPr>
              <p:cNvPr id="417" name="Google Shape;417;p26"/>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18" name="Google Shape;418;p26"/>
            <p:cNvGrpSpPr/>
            <p:nvPr/>
          </p:nvGrpSpPr>
          <p:grpSpPr>
            <a:xfrm rot="5400000">
              <a:off x="-558903" y="3358965"/>
              <a:ext cx="2406999" cy="598419"/>
              <a:chOff x="5389950" y="3679281"/>
              <a:chExt cx="3402600" cy="1233600"/>
            </a:xfrm>
          </p:grpSpPr>
          <p:cxnSp>
            <p:nvCxnSpPr>
              <p:cNvPr id="419" name="Google Shape;419;p26"/>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26"/>
              <p:cNvCxnSpPr/>
              <p:nvPr/>
            </p:nvCxnSpPr>
            <p:spPr>
              <a:xfrm>
                <a:off x="7091250" y="3206750"/>
                <a:ext cx="0" cy="3402600"/>
              </a:xfrm>
              <a:prstGeom prst="straightConnector1">
                <a:avLst/>
              </a:prstGeom>
              <a:noFill/>
              <a:ln cap="flat" cmpd="sng" w="9525">
                <a:solidFill>
                  <a:schemeClr val="dk2"/>
                </a:solidFill>
                <a:prstDash val="solid"/>
                <a:round/>
                <a:headEnd len="med" w="med" type="none"/>
                <a:tailEnd len="med" w="med" type="none"/>
              </a:ln>
            </p:spPr>
          </p:cxnSp>
        </p:grpSp>
      </p:grpSp>
      <p:grpSp>
        <p:nvGrpSpPr>
          <p:cNvPr id="421" name="Google Shape;421;p26"/>
          <p:cNvGrpSpPr/>
          <p:nvPr/>
        </p:nvGrpSpPr>
        <p:grpSpPr>
          <a:xfrm flipH="1">
            <a:off x="7989993" y="285796"/>
            <a:ext cx="779484" cy="4571913"/>
            <a:chOff x="345379" y="289762"/>
            <a:chExt cx="779484" cy="4571913"/>
          </a:xfrm>
        </p:grpSpPr>
        <p:grpSp>
          <p:nvGrpSpPr>
            <p:cNvPr id="422" name="Google Shape;422;p26"/>
            <p:cNvGrpSpPr/>
            <p:nvPr/>
          </p:nvGrpSpPr>
          <p:grpSpPr>
            <a:xfrm rot="10800000">
              <a:off x="345379" y="289762"/>
              <a:ext cx="779484" cy="3762242"/>
              <a:chOff x="7690650" y="-2842594"/>
              <a:chExt cx="1101900" cy="7755600"/>
            </a:xfrm>
          </p:grpSpPr>
          <p:cxnSp>
            <p:nvCxnSpPr>
              <p:cNvPr id="423" name="Google Shape;423;p26"/>
              <p:cNvCxnSpPr/>
              <p:nvPr/>
            </p:nvCxnSpPr>
            <p:spPr>
              <a:xfrm>
                <a:off x="8790956" y="-2842594"/>
                <a:ext cx="0" cy="77556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26"/>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25" name="Google Shape;425;p26"/>
            <p:cNvGrpSpPr/>
            <p:nvPr/>
          </p:nvGrpSpPr>
          <p:grpSpPr>
            <a:xfrm rot="5400000">
              <a:off x="458904" y="4376772"/>
              <a:ext cx="371385" cy="598419"/>
              <a:chOff x="8267550" y="3679281"/>
              <a:chExt cx="525000" cy="1233600"/>
            </a:xfrm>
          </p:grpSpPr>
          <p:cxnSp>
            <p:nvCxnSpPr>
              <p:cNvPr id="426" name="Google Shape;426;p26"/>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26"/>
              <p:cNvCxnSpPr/>
              <p:nvPr/>
            </p:nvCxnSpPr>
            <p:spPr>
              <a:xfrm>
                <a:off x="8530050" y="4645550"/>
                <a:ext cx="0" cy="5250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7">
    <p:spTree>
      <p:nvGrpSpPr>
        <p:cNvPr id="428" name="Shape 428"/>
        <p:cNvGrpSpPr/>
        <p:nvPr/>
      </p:nvGrpSpPr>
      <p:grpSpPr>
        <a:xfrm>
          <a:off x="0" y="0"/>
          <a:ext cx="0" cy="0"/>
          <a:chOff x="0" y="0"/>
          <a:chExt cx="0" cy="0"/>
        </a:xfrm>
      </p:grpSpPr>
      <p:sp>
        <p:nvSpPr>
          <p:cNvPr id="429" name="Google Shape;429;p27"/>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0" name="Google Shape;430;p27"/>
          <p:cNvGrpSpPr/>
          <p:nvPr/>
        </p:nvGrpSpPr>
        <p:grpSpPr>
          <a:xfrm>
            <a:off x="371029" y="285846"/>
            <a:ext cx="779484" cy="4571816"/>
            <a:chOff x="345379" y="289859"/>
            <a:chExt cx="779484" cy="4571816"/>
          </a:xfrm>
        </p:grpSpPr>
        <p:grpSp>
          <p:nvGrpSpPr>
            <p:cNvPr id="431" name="Google Shape;431;p27"/>
            <p:cNvGrpSpPr/>
            <p:nvPr/>
          </p:nvGrpSpPr>
          <p:grpSpPr>
            <a:xfrm rot="10800000">
              <a:off x="345379" y="289859"/>
              <a:ext cx="779484" cy="3582366"/>
              <a:chOff x="7690650" y="-2471994"/>
              <a:chExt cx="1101900" cy="7384800"/>
            </a:xfrm>
          </p:grpSpPr>
          <p:cxnSp>
            <p:nvCxnSpPr>
              <p:cNvPr id="432" name="Google Shape;432;p27"/>
              <p:cNvCxnSpPr/>
              <p:nvPr/>
            </p:nvCxnSpPr>
            <p:spPr>
              <a:xfrm>
                <a:off x="8790966" y="-2471994"/>
                <a:ext cx="0" cy="738480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27"/>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34" name="Google Shape;434;p27"/>
            <p:cNvGrpSpPr/>
            <p:nvPr/>
          </p:nvGrpSpPr>
          <p:grpSpPr>
            <a:xfrm rot="5400000">
              <a:off x="377199" y="4295067"/>
              <a:ext cx="534794" cy="598419"/>
              <a:chOff x="8036550" y="3679281"/>
              <a:chExt cx="756000" cy="1233600"/>
            </a:xfrm>
          </p:grpSpPr>
          <p:cxnSp>
            <p:nvCxnSpPr>
              <p:cNvPr id="435" name="Google Shape;435;p27"/>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27"/>
              <p:cNvCxnSpPr/>
              <p:nvPr/>
            </p:nvCxnSpPr>
            <p:spPr>
              <a:xfrm>
                <a:off x="8414550" y="4530050"/>
                <a:ext cx="0" cy="756000"/>
              </a:xfrm>
              <a:prstGeom prst="straightConnector1">
                <a:avLst/>
              </a:prstGeom>
              <a:noFill/>
              <a:ln cap="flat" cmpd="sng" w="9525">
                <a:solidFill>
                  <a:schemeClr val="dk2"/>
                </a:solidFill>
                <a:prstDash val="solid"/>
                <a:round/>
                <a:headEnd len="med" w="med" type="none"/>
                <a:tailEnd len="med" w="med" type="none"/>
              </a:ln>
            </p:spPr>
          </p:cxnSp>
        </p:grpSp>
      </p:grpSp>
      <p:grpSp>
        <p:nvGrpSpPr>
          <p:cNvPr id="437" name="Google Shape;437;p27"/>
          <p:cNvGrpSpPr/>
          <p:nvPr/>
        </p:nvGrpSpPr>
        <p:grpSpPr>
          <a:xfrm rot="10800000">
            <a:off x="7989987" y="285749"/>
            <a:ext cx="779484" cy="4572012"/>
            <a:chOff x="345379" y="289662"/>
            <a:chExt cx="779484" cy="4572012"/>
          </a:xfrm>
        </p:grpSpPr>
        <p:grpSp>
          <p:nvGrpSpPr>
            <p:cNvPr id="438" name="Google Shape;438;p27"/>
            <p:cNvGrpSpPr/>
            <p:nvPr/>
          </p:nvGrpSpPr>
          <p:grpSpPr>
            <a:xfrm rot="10800000">
              <a:off x="345379" y="289662"/>
              <a:ext cx="779484" cy="386091"/>
              <a:chOff x="7690650" y="4117311"/>
              <a:chExt cx="1101900" cy="795900"/>
            </a:xfrm>
          </p:grpSpPr>
          <p:cxnSp>
            <p:nvCxnSpPr>
              <p:cNvPr id="439" name="Google Shape;439;p27"/>
              <p:cNvCxnSpPr/>
              <p:nvPr/>
            </p:nvCxnSpPr>
            <p:spPr>
              <a:xfrm>
                <a:off x="8790956" y="4117311"/>
                <a:ext cx="0" cy="7959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27"/>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41" name="Google Shape;441;p27"/>
            <p:cNvGrpSpPr/>
            <p:nvPr/>
          </p:nvGrpSpPr>
          <p:grpSpPr>
            <a:xfrm rot="5400000">
              <a:off x="-1232808" y="2685060"/>
              <a:ext cx="3754808" cy="598419"/>
              <a:chOff x="3484650" y="3679281"/>
              <a:chExt cx="5307900" cy="1233600"/>
            </a:xfrm>
          </p:grpSpPr>
          <p:cxnSp>
            <p:nvCxnSpPr>
              <p:cNvPr id="442" name="Google Shape;442;p27"/>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27"/>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ONLY_8">
    <p:spTree>
      <p:nvGrpSpPr>
        <p:cNvPr id="444" name="Shape 444"/>
        <p:cNvGrpSpPr/>
        <p:nvPr/>
      </p:nvGrpSpPr>
      <p:grpSpPr>
        <a:xfrm>
          <a:off x="0" y="0"/>
          <a:ext cx="0" cy="0"/>
          <a:chOff x="0" y="0"/>
          <a:chExt cx="0" cy="0"/>
        </a:xfrm>
      </p:grpSpPr>
      <p:sp>
        <p:nvSpPr>
          <p:cNvPr id="445" name="Google Shape;445;p28"/>
          <p:cNvSpPr txBox="1"/>
          <p:nvPr>
            <p:ph type="title"/>
          </p:nvPr>
        </p:nvSpPr>
        <p:spPr>
          <a:xfrm>
            <a:off x="4265400" y="544400"/>
            <a:ext cx="3450000" cy="1025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6" name="Google Shape;446;p28"/>
          <p:cNvSpPr txBox="1"/>
          <p:nvPr>
            <p:ph idx="1" type="body"/>
          </p:nvPr>
        </p:nvSpPr>
        <p:spPr>
          <a:xfrm>
            <a:off x="4265400" y="1902750"/>
            <a:ext cx="4165500" cy="269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47" name="Google Shape;447;p28"/>
          <p:cNvSpPr/>
          <p:nvPr>
            <p:ph idx="2" type="pic"/>
          </p:nvPr>
        </p:nvSpPr>
        <p:spPr>
          <a:xfrm>
            <a:off x="713225" y="537150"/>
            <a:ext cx="3207600" cy="4069200"/>
          </a:xfrm>
          <a:prstGeom prst="roundRect">
            <a:avLst>
              <a:gd fmla="val 0" name="adj"/>
            </a:avLst>
          </a:prstGeom>
          <a:noFill/>
          <a:ln>
            <a:noFill/>
          </a:ln>
        </p:spPr>
      </p:sp>
      <p:grpSp>
        <p:nvGrpSpPr>
          <p:cNvPr id="448" name="Google Shape;448;p28"/>
          <p:cNvGrpSpPr/>
          <p:nvPr/>
        </p:nvGrpSpPr>
        <p:grpSpPr>
          <a:xfrm>
            <a:off x="371029" y="285804"/>
            <a:ext cx="779484" cy="4571883"/>
            <a:chOff x="345379" y="289792"/>
            <a:chExt cx="779484" cy="4571883"/>
          </a:xfrm>
        </p:grpSpPr>
        <p:grpSp>
          <p:nvGrpSpPr>
            <p:cNvPr id="449" name="Google Shape;449;p28"/>
            <p:cNvGrpSpPr/>
            <p:nvPr/>
          </p:nvGrpSpPr>
          <p:grpSpPr>
            <a:xfrm rot="10800000">
              <a:off x="345379" y="289792"/>
              <a:ext cx="779484" cy="2606733"/>
              <a:chOff x="7690650" y="-460656"/>
              <a:chExt cx="1101900" cy="5373600"/>
            </a:xfrm>
          </p:grpSpPr>
          <p:cxnSp>
            <p:nvCxnSpPr>
              <p:cNvPr id="450" name="Google Shape;450;p28"/>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28"/>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52" name="Google Shape;452;p28"/>
            <p:cNvGrpSpPr/>
            <p:nvPr/>
          </p:nvGrpSpPr>
          <p:grpSpPr>
            <a:xfrm rot="5400000">
              <a:off x="-158975" y="3758893"/>
              <a:ext cx="1607142" cy="598419"/>
              <a:chOff x="6520650" y="3679281"/>
              <a:chExt cx="2271900" cy="1233600"/>
            </a:xfrm>
          </p:grpSpPr>
          <p:cxnSp>
            <p:nvCxnSpPr>
              <p:cNvPr id="453" name="Google Shape;453;p28"/>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28"/>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grpSp>
        <p:nvGrpSpPr>
          <p:cNvPr id="455" name="Google Shape;455;p28"/>
          <p:cNvGrpSpPr/>
          <p:nvPr/>
        </p:nvGrpSpPr>
        <p:grpSpPr>
          <a:xfrm flipH="1">
            <a:off x="7992093" y="285809"/>
            <a:ext cx="779484" cy="4571887"/>
            <a:chOff x="345379" y="289787"/>
            <a:chExt cx="779484" cy="4571887"/>
          </a:xfrm>
        </p:grpSpPr>
        <p:grpSp>
          <p:nvGrpSpPr>
            <p:cNvPr id="456" name="Google Shape;456;p28"/>
            <p:cNvGrpSpPr/>
            <p:nvPr/>
          </p:nvGrpSpPr>
          <p:grpSpPr>
            <a:xfrm rot="10800000">
              <a:off x="345379" y="289787"/>
              <a:ext cx="779484" cy="1197566"/>
              <a:chOff x="7690650" y="2444254"/>
              <a:chExt cx="1101900" cy="2468700"/>
            </a:xfrm>
          </p:grpSpPr>
          <p:cxnSp>
            <p:nvCxnSpPr>
              <p:cNvPr id="457" name="Google Shape;457;p28"/>
              <p:cNvCxnSpPr/>
              <p:nvPr/>
            </p:nvCxnSpPr>
            <p:spPr>
              <a:xfrm>
                <a:off x="8790956" y="2444254"/>
                <a:ext cx="0" cy="24687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28"/>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59" name="Google Shape;459;p28"/>
            <p:cNvGrpSpPr/>
            <p:nvPr/>
          </p:nvGrpSpPr>
          <p:grpSpPr>
            <a:xfrm rot="5400000">
              <a:off x="-809959" y="3107909"/>
              <a:ext cx="2909112" cy="598419"/>
              <a:chOff x="4680150" y="3679281"/>
              <a:chExt cx="4112400" cy="1233600"/>
            </a:xfrm>
          </p:grpSpPr>
          <p:cxnSp>
            <p:nvCxnSpPr>
              <p:cNvPr id="460" name="Google Shape;460;p28"/>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28"/>
              <p:cNvCxnSpPr/>
              <p:nvPr/>
            </p:nvCxnSpPr>
            <p:spPr>
              <a:xfrm>
                <a:off x="6736350" y="2851850"/>
                <a:ext cx="0" cy="41124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
    <p:spTree>
      <p:nvGrpSpPr>
        <p:cNvPr id="462" name="Shape 462"/>
        <p:cNvGrpSpPr/>
        <p:nvPr/>
      </p:nvGrpSpPr>
      <p:grpSpPr>
        <a:xfrm>
          <a:off x="0" y="0"/>
          <a:ext cx="0" cy="0"/>
          <a:chOff x="0" y="0"/>
          <a:chExt cx="0" cy="0"/>
        </a:xfrm>
      </p:grpSpPr>
      <p:grpSp>
        <p:nvGrpSpPr>
          <p:cNvPr id="463" name="Google Shape;463;p29"/>
          <p:cNvGrpSpPr/>
          <p:nvPr/>
        </p:nvGrpSpPr>
        <p:grpSpPr>
          <a:xfrm rot="10800000">
            <a:off x="7989993" y="285782"/>
            <a:ext cx="779484" cy="4571967"/>
            <a:chOff x="345379" y="289707"/>
            <a:chExt cx="779484" cy="4571967"/>
          </a:xfrm>
        </p:grpSpPr>
        <p:grpSp>
          <p:nvGrpSpPr>
            <p:cNvPr id="464" name="Google Shape;464;p29"/>
            <p:cNvGrpSpPr/>
            <p:nvPr/>
          </p:nvGrpSpPr>
          <p:grpSpPr>
            <a:xfrm rot="10800000">
              <a:off x="345379" y="289707"/>
              <a:ext cx="779484" cy="545446"/>
              <a:chOff x="7690650" y="3788719"/>
              <a:chExt cx="1101900" cy="1124400"/>
            </a:xfrm>
          </p:grpSpPr>
          <p:cxnSp>
            <p:nvCxnSpPr>
              <p:cNvPr id="465" name="Google Shape;465;p29"/>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29"/>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67" name="Google Shape;467;p29"/>
            <p:cNvGrpSpPr/>
            <p:nvPr/>
          </p:nvGrpSpPr>
          <p:grpSpPr>
            <a:xfrm rot="5400000">
              <a:off x="-1145734" y="2598033"/>
              <a:ext cx="3754808" cy="772473"/>
              <a:chOff x="3484650" y="3320384"/>
              <a:chExt cx="5307900" cy="1592400"/>
            </a:xfrm>
          </p:grpSpPr>
          <p:cxnSp>
            <p:nvCxnSpPr>
              <p:cNvPr id="468" name="Google Shape;468;p29"/>
              <p:cNvCxnSpPr/>
              <p:nvPr/>
            </p:nvCxnSpPr>
            <p:spPr>
              <a:xfrm rot="5400000">
                <a:off x="7994769" y="4116584"/>
                <a:ext cx="1592400" cy="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29"/>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
        <p:nvSpPr>
          <p:cNvPr id="470" name="Google Shape;470;p29"/>
          <p:cNvSpPr txBox="1"/>
          <p:nvPr>
            <p:ph idx="1" type="body"/>
          </p:nvPr>
        </p:nvSpPr>
        <p:spPr>
          <a:xfrm>
            <a:off x="720025" y="1254600"/>
            <a:ext cx="7717500" cy="1302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chemeClr val="lt2"/>
              </a:buClr>
              <a:buSzPts val="10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471" name="Google Shape;471;p29"/>
          <p:cNvSpPr txBox="1"/>
          <p:nvPr>
            <p:ph type="title"/>
          </p:nvPr>
        </p:nvSpPr>
        <p:spPr>
          <a:xfrm>
            <a:off x="7200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72" name="Google Shape;472;p29"/>
          <p:cNvGrpSpPr/>
          <p:nvPr/>
        </p:nvGrpSpPr>
        <p:grpSpPr>
          <a:xfrm flipH="1" rot="10800000">
            <a:off x="371029" y="285816"/>
            <a:ext cx="792271" cy="4571883"/>
            <a:chOff x="345379" y="289792"/>
            <a:chExt cx="792271" cy="4571883"/>
          </a:xfrm>
        </p:grpSpPr>
        <p:grpSp>
          <p:nvGrpSpPr>
            <p:cNvPr id="473" name="Google Shape;473;p29"/>
            <p:cNvGrpSpPr/>
            <p:nvPr/>
          </p:nvGrpSpPr>
          <p:grpSpPr>
            <a:xfrm rot="10800000">
              <a:off x="345379" y="289792"/>
              <a:ext cx="604827" cy="2606733"/>
              <a:chOff x="7937550" y="-460656"/>
              <a:chExt cx="855000" cy="5373600"/>
            </a:xfrm>
          </p:grpSpPr>
          <p:cxnSp>
            <p:nvCxnSpPr>
              <p:cNvPr id="474" name="Google Shape;474;p29"/>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29"/>
              <p:cNvCxnSpPr/>
              <p:nvPr/>
            </p:nvCxnSpPr>
            <p:spPr>
              <a:xfrm rot="10800000">
                <a:off x="7937550" y="4908050"/>
                <a:ext cx="855000" cy="0"/>
              </a:xfrm>
              <a:prstGeom prst="straightConnector1">
                <a:avLst/>
              </a:prstGeom>
              <a:noFill/>
              <a:ln cap="flat" cmpd="sng" w="9525">
                <a:solidFill>
                  <a:schemeClr val="dk2"/>
                </a:solidFill>
                <a:prstDash val="solid"/>
                <a:round/>
                <a:headEnd len="med" w="med" type="none"/>
                <a:tailEnd len="med" w="med" type="none"/>
              </a:ln>
            </p:spPr>
          </p:cxnSp>
        </p:grpSp>
        <p:grpSp>
          <p:nvGrpSpPr>
            <p:cNvPr id="476" name="Google Shape;476;p29"/>
            <p:cNvGrpSpPr/>
            <p:nvPr/>
          </p:nvGrpSpPr>
          <p:grpSpPr>
            <a:xfrm rot="5400000">
              <a:off x="-62054" y="3661970"/>
              <a:ext cx="1607142" cy="792265"/>
              <a:chOff x="6520650" y="3279685"/>
              <a:chExt cx="2271900" cy="1633200"/>
            </a:xfrm>
          </p:grpSpPr>
          <p:cxnSp>
            <p:nvCxnSpPr>
              <p:cNvPr id="477" name="Google Shape;477;p29"/>
              <p:cNvCxnSpPr/>
              <p:nvPr/>
            </p:nvCxnSpPr>
            <p:spPr>
              <a:xfrm rot="5400000">
                <a:off x="7974382" y="4096285"/>
                <a:ext cx="1633200" cy="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p29"/>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
    <p:spTree>
      <p:nvGrpSpPr>
        <p:cNvPr id="479" name="Shape 479"/>
        <p:cNvGrpSpPr/>
        <p:nvPr/>
      </p:nvGrpSpPr>
      <p:grpSpPr>
        <a:xfrm>
          <a:off x="0" y="0"/>
          <a:ext cx="0" cy="0"/>
          <a:chOff x="0" y="0"/>
          <a:chExt cx="0" cy="0"/>
        </a:xfrm>
      </p:grpSpPr>
      <p:sp>
        <p:nvSpPr>
          <p:cNvPr id="480" name="Google Shape;480;p30"/>
          <p:cNvSpPr txBox="1"/>
          <p:nvPr>
            <p:ph type="title"/>
          </p:nvPr>
        </p:nvSpPr>
        <p:spPr>
          <a:xfrm>
            <a:off x="7200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1" name="Google Shape;481;p30"/>
          <p:cNvSpPr txBox="1"/>
          <p:nvPr>
            <p:ph idx="1" type="body"/>
          </p:nvPr>
        </p:nvSpPr>
        <p:spPr>
          <a:xfrm>
            <a:off x="720025" y="1244800"/>
            <a:ext cx="3735900" cy="3007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4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482" name="Google Shape;482;p30"/>
          <p:cNvSpPr txBox="1"/>
          <p:nvPr>
            <p:ph idx="2" type="body"/>
          </p:nvPr>
        </p:nvSpPr>
        <p:spPr>
          <a:xfrm>
            <a:off x="4694875" y="1244800"/>
            <a:ext cx="3735900" cy="3007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grpSp>
        <p:nvGrpSpPr>
          <p:cNvPr id="483" name="Google Shape;483;p30"/>
          <p:cNvGrpSpPr/>
          <p:nvPr/>
        </p:nvGrpSpPr>
        <p:grpSpPr>
          <a:xfrm>
            <a:off x="371029" y="289732"/>
            <a:ext cx="779484" cy="4571942"/>
            <a:chOff x="345379" y="289732"/>
            <a:chExt cx="779484" cy="4571942"/>
          </a:xfrm>
        </p:grpSpPr>
        <p:grpSp>
          <p:nvGrpSpPr>
            <p:cNvPr id="484" name="Google Shape;484;p30"/>
            <p:cNvGrpSpPr/>
            <p:nvPr/>
          </p:nvGrpSpPr>
          <p:grpSpPr>
            <a:xfrm rot="10800000">
              <a:off x="345379" y="289732"/>
              <a:ext cx="779484" cy="3831368"/>
              <a:chOff x="7690650" y="-2985032"/>
              <a:chExt cx="1101900" cy="7898100"/>
            </a:xfrm>
          </p:grpSpPr>
          <p:cxnSp>
            <p:nvCxnSpPr>
              <p:cNvPr id="485" name="Google Shape;485;p30"/>
              <p:cNvCxnSpPr/>
              <p:nvPr/>
            </p:nvCxnSpPr>
            <p:spPr>
              <a:xfrm>
                <a:off x="8790966" y="-2985032"/>
                <a:ext cx="0" cy="7898100"/>
              </a:xfrm>
              <a:prstGeom prst="straightConnector1">
                <a:avLst/>
              </a:prstGeom>
              <a:noFill/>
              <a:ln cap="flat" cmpd="sng" w="9525">
                <a:solidFill>
                  <a:schemeClr val="dk2"/>
                </a:solidFill>
                <a:prstDash val="solid"/>
                <a:round/>
                <a:headEnd len="med" w="med" type="none"/>
                <a:tailEnd len="med" w="med" type="none"/>
              </a:ln>
            </p:spPr>
          </p:cxnSp>
          <p:cxnSp>
            <p:nvCxnSpPr>
              <p:cNvPr id="486" name="Google Shape;486;p30"/>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87" name="Google Shape;487;p30"/>
            <p:cNvGrpSpPr/>
            <p:nvPr/>
          </p:nvGrpSpPr>
          <p:grpSpPr>
            <a:xfrm rot="5400000">
              <a:off x="496149" y="4414017"/>
              <a:ext cx="296896" cy="598419"/>
              <a:chOff x="8372850" y="3679281"/>
              <a:chExt cx="419700" cy="1233600"/>
            </a:xfrm>
          </p:grpSpPr>
          <p:cxnSp>
            <p:nvCxnSpPr>
              <p:cNvPr id="488" name="Google Shape;488;p30"/>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30"/>
              <p:cNvCxnSpPr/>
              <p:nvPr/>
            </p:nvCxnSpPr>
            <p:spPr>
              <a:xfrm>
                <a:off x="8582700" y="4698200"/>
                <a:ext cx="0" cy="419700"/>
              </a:xfrm>
              <a:prstGeom prst="straightConnector1">
                <a:avLst/>
              </a:prstGeom>
              <a:noFill/>
              <a:ln cap="flat" cmpd="sng" w="9525">
                <a:solidFill>
                  <a:schemeClr val="dk2"/>
                </a:solidFill>
                <a:prstDash val="solid"/>
                <a:round/>
                <a:headEnd len="med" w="med" type="none"/>
                <a:tailEnd len="med" w="med" type="none"/>
              </a:ln>
            </p:spPr>
          </p:cxnSp>
        </p:grpSp>
      </p:grpSp>
      <p:grpSp>
        <p:nvGrpSpPr>
          <p:cNvPr id="490" name="Google Shape;490;p30"/>
          <p:cNvGrpSpPr/>
          <p:nvPr/>
        </p:nvGrpSpPr>
        <p:grpSpPr>
          <a:xfrm flipH="1">
            <a:off x="7989993" y="283163"/>
            <a:ext cx="779484" cy="4571883"/>
            <a:chOff x="345379" y="289791"/>
            <a:chExt cx="779484" cy="4571883"/>
          </a:xfrm>
        </p:grpSpPr>
        <p:grpSp>
          <p:nvGrpSpPr>
            <p:cNvPr id="491" name="Google Shape;491;p30"/>
            <p:cNvGrpSpPr/>
            <p:nvPr/>
          </p:nvGrpSpPr>
          <p:grpSpPr>
            <a:xfrm rot="10800000">
              <a:off x="345379" y="289791"/>
              <a:ext cx="779484" cy="2744987"/>
              <a:chOff x="7690650" y="-745655"/>
              <a:chExt cx="1101900" cy="5658600"/>
            </a:xfrm>
          </p:grpSpPr>
          <p:cxnSp>
            <p:nvCxnSpPr>
              <p:cNvPr id="492" name="Google Shape;492;p30"/>
              <p:cNvCxnSpPr/>
              <p:nvPr/>
            </p:nvCxnSpPr>
            <p:spPr>
              <a:xfrm>
                <a:off x="8790956" y="-745655"/>
                <a:ext cx="0" cy="565860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30"/>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494" name="Google Shape;494;p30"/>
            <p:cNvGrpSpPr/>
            <p:nvPr/>
          </p:nvGrpSpPr>
          <p:grpSpPr>
            <a:xfrm rot="5400000">
              <a:off x="-63263" y="3854605"/>
              <a:ext cx="1415720" cy="598419"/>
              <a:chOff x="6791250" y="3679281"/>
              <a:chExt cx="2001300" cy="1233600"/>
            </a:xfrm>
          </p:grpSpPr>
          <p:cxnSp>
            <p:nvCxnSpPr>
              <p:cNvPr id="495" name="Google Shape;495;p30"/>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30"/>
              <p:cNvCxnSpPr/>
              <p:nvPr/>
            </p:nvCxnSpPr>
            <p:spPr>
              <a:xfrm>
                <a:off x="7791900" y="3907400"/>
                <a:ext cx="0" cy="20013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extLst>
    <p:ext uri="{DCECCB84-F9BA-43D5-87BE-67443E8EF086}">
      <p15:sldGuideLst>
        <p15:guide id="1" pos="72">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4"/>
          <p:cNvSpPr txBox="1"/>
          <p:nvPr>
            <p:ph type="title"/>
          </p:nvPr>
        </p:nvSpPr>
        <p:spPr>
          <a:xfrm>
            <a:off x="713225" y="862275"/>
            <a:ext cx="3842100" cy="1023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4"/>
          <p:cNvSpPr txBox="1"/>
          <p:nvPr>
            <p:ph idx="1" type="body"/>
          </p:nvPr>
        </p:nvSpPr>
        <p:spPr>
          <a:xfrm>
            <a:off x="713225" y="2255900"/>
            <a:ext cx="3842100" cy="20253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2"/>
              </a:buClr>
              <a:buSzPts val="1500"/>
              <a:buFont typeface="Chivo"/>
              <a:buChar char="●"/>
              <a:defRPr sz="1400"/>
            </a:lvl1pPr>
            <a:lvl2pPr indent="-323850" lvl="1" marL="914400">
              <a:spcBef>
                <a:spcPts val="0"/>
              </a:spcBef>
              <a:spcAft>
                <a:spcPts val="0"/>
              </a:spcAft>
              <a:buClr>
                <a:srgbClr val="434343"/>
              </a:buClr>
              <a:buSzPts val="1500"/>
              <a:buFont typeface="Roboto Condensed Light"/>
              <a:buChar char="○"/>
              <a:defRPr/>
            </a:lvl2pPr>
            <a:lvl3pPr indent="-323850" lvl="2" marL="1371600">
              <a:spcBef>
                <a:spcPts val="0"/>
              </a:spcBef>
              <a:spcAft>
                <a:spcPts val="0"/>
              </a:spcAft>
              <a:buClr>
                <a:srgbClr val="434343"/>
              </a:buClr>
              <a:buSzPts val="1500"/>
              <a:buFont typeface="Roboto Condensed Light"/>
              <a:buChar char="■"/>
              <a:defRPr/>
            </a:lvl3pPr>
            <a:lvl4pPr indent="-323850" lvl="3" marL="1828800">
              <a:spcBef>
                <a:spcPts val="0"/>
              </a:spcBef>
              <a:spcAft>
                <a:spcPts val="0"/>
              </a:spcAft>
              <a:buClr>
                <a:srgbClr val="434343"/>
              </a:buClr>
              <a:buSzPts val="1500"/>
              <a:buFont typeface="Roboto Condensed Light"/>
              <a:buChar char="●"/>
              <a:defRPr/>
            </a:lvl4pPr>
            <a:lvl5pPr indent="-323850" lvl="4" marL="2286000">
              <a:spcBef>
                <a:spcPts val="0"/>
              </a:spcBef>
              <a:spcAft>
                <a:spcPts val="0"/>
              </a:spcAft>
              <a:buClr>
                <a:srgbClr val="434343"/>
              </a:buClr>
              <a:buSzPts val="1500"/>
              <a:buFont typeface="Roboto Condensed Light"/>
              <a:buChar char="○"/>
              <a:defRPr/>
            </a:lvl5pPr>
            <a:lvl6pPr indent="-323850" lvl="5" marL="2743200">
              <a:spcBef>
                <a:spcPts val="0"/>
              </a:spcBef>
              <a:spcAft>
                <a:spcPts val="0"/>
              </a:spcAft>
              <a:buClr>
                <a:srgbClr val="434343"/>
              </a:buClr>
              <a:buSzPts val="1500"/>
              <a:buFont typeface="Roboto Condensed Light"/>
              <a:buChar char="■"/>
              <a:defRPr/>
            </a:lvl6pPr>
            <a:lvl7pPr indent="-323850" lvl="6" marL="3200400">
              <a:spcBef>
                <a:spcPts val="0"/>
              </a:spcBef>
              <a:spcAft>
                <a:spcPts val="0"/>
              </a:spcAft>
              <a:buClr>
                <a:srgbClr val="434343"/>
              </a:buClr>
              <a:buSzPts val="1500"/>
              <a:buFont typeface="Roboto Condensed Light"/>
              <a:buChar char="●"/>
              <a:defRPr/>
            </a:lvl7pPr>
            <a:lvl8pPr indent="-323850" lvl="7" marL="3657600">
              <a:spcBef>
                <a:spcPts val="0"/>
              </a:spcBef>
              <a:spcAft>
                <a:spcPts val="0"/>
              </a:spcAft>
              <a:buClr>
                <a:srgbClr val="434343"/>
              </a:buClr>
              <a:buSzPts val="1500"/>
              <a:buFont typeface="Roboto Condensed Light"/>
              <a:buChar char="○"/>
              <a:defRPr/>
            </a:lvl8pPr>
            <a:lvl9pPr indent="-323850" lvl="8" marL="4114800">
              <a:spcBef>
                <a:spcPts val="0"/>
              </a:spcBef>
              <a:spcAft>
                <a:spcPts val="0"/>
              </a:spcAft>
              <a:buClr>
                <a:srgbClr val="434343"/>
              </a:buClr>
              <a:buSzPts val="1500"/>
              <a:buFont typeface="Roboto Condensed Light"/>
              <a:buChar char="■"/>
              <a:defRPr/>
            </a:lvl9pPr>
          </a:lstStyle>
          <a:p/>
        </p:txBody>
      </p:sp>
      <p:grpSp>
        <p:nvGrpSpPr>
          <p:cNvPr id="46" name="Google Shape;46;p4"/>
          <p:cNvGrpSpPr/>
          <p:nvPr/>
        </p:nvGrpSpPr>
        <p:grpSpPr>
          <a:xfrm>
            <a:off x="371029" y="283141"/>
            <a:ext cx="779484" cy="4571855"/>
            <a:chOff x="345379" y="289819"/>
            <a:chExt cx="779484" cy="4571855"/>
          </a:xfrm>
        </p:grpSpPr>
        <p:grpSp>
          <p:nvGrpSpPr>
            <p:cNvPr id="47" name="Google Shape;47;p4"/>
            <p:cNvGrpSpPr/>
            <p:nvPr/>
          </p:nvGrpSpPr>
          <p:grpSpPr>
            <a:xfrm rot="10800000">
              <a:off x="345379" y="289819"/>
              <a:ext cx="779484" cy="1580456"/>
              <a:chOff x="7690650" y="1654887"/>
              <a:chExt cx="1101900" cy="3258000"/>
            </a:xfrm>
          </p:grpSpPr>
          <p:cxnSp>
            <p:nvCxnSpPr>
              <p:cNvPr id="48" name="Google Shape;48;p4"/>
              <p:cNvCxnSpPr/>
              <p:nvPr/>
            </p:nvCxnSpPr>
            <p:spPr>
              <a:xfrm>
                <a:off x="8790966" y="1654887"/>
                <a:ext cx="0" cy="3258000"/>
              </a:xfrm>
              <a:prstGeom prst="straightConnector1">
                <a:avLst/>
              </a:prstGeom>
              <a:noFill/>
              <a:ln cap="flat" cmpd="sng" w="9525">
                <a:solidFill>
                  <a:schemeClr val="dk2"/>
                </a:solidFill>
                <a:prstDash val="solid"/>
                <a:round/>
                <a:headEnd len="med" w="med" type="none"/>
                <a:tailEnd len="med" w="med" type="none"/>
              </a:ln>
            </p:spPr>
          </p:cxnSp>
          <p:cxnSp>
            <p:nvCxnSpPr>
              <p:cNvPr id="49" name="Google Shape;49;p4"/>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0" name="Google Shape;50;p4"/>
            <p:cNvGrpSpPr/>
            <p:nvPr/>
          </p:nvGrpSpPr>
          <p:grpSpPr>
            <a:xfrm rot="5400000">
              <a:off x="-613019" y="3304849"/>
              <a:ext cx="2515231" cy="598419"/>
              <a:chOff x="5236950" y="3679281"/>
              <a:chExt cx="3555600" cy="1233600"/>
            </a:xfrm>
          </p:grpSpPr>
          <p:cxnSp>
            <p:nvCxnSpPr>
              <p:cNvPr id="51" name="Google Shape;51;p4"/>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2" name="Google Shape;52;p4"/>
              <p:cNvCxnSpPr/>
              <p:nvPr/>
            </p:nvCxnSpPr>
            <p:spPr>
              <a:xfrm>
                <a:off x="7014750" y="3130250"/>
                <a:ext cx="0" cy="3555600"/>
              </a:xfrm>
              <a:prstGeom prst="straightConnector1">
                <a:avLst/>
              </a:prstGeom>
              <a:noFill/>
              <a:ln cap="flat" cmpd="sng" w="9525">
                <a:solidFill>
                  <a:schemeClr val="dk2"/>
                </a:solidFill>
                <a:prstDash val="solid"/>
                <a:round/>
                <a:headEnd len="med" w="med" type="none"/>
                <a:tailEnd len="med" w="med" type="none"/>
              </a:ln>
            </p:spPr>
          </p:cxnSp>
        </p:grpSp>
      </p:grpSp>
      <p:grpSp>
        <p:nvGrpSpPr>
          <p:cNvPr id="53" name="Google Shape;53;p4"/>
          <p:cNvGrpSpPr/>
          <p:nvPr/>
        </p:nvGrpSpPr>
        <p:grpSpPr>
          <a:xfrm flipH="1">
            <a:off x="7989993" y="283091"/>
            <a:ext cx="779484" cy="4571967"/>
            <a:chOff x="345379" y="289707"/>
            <a:chExt cx="779484" cy="4571967"/>
          </a:xfrm>
        </p:grpSpPr>
        <p:grpSp>
          <p:nvGrpSpPr>
            <p:cNvPr id="54" name="Google Shape;54;p4"/>
            <p:cNvGrpSpPr/>
            <p:nvPr/>
          </p:nvGrpSpPr>
          <p:grpSpPr>
            <a:xfrm rot="10800000">
              <a:off x="345379" y="289707"/>
              <a:ext cx="779484" cy="545446"/>
              <a:chOff x="7690650" y="3788719"/>
              <a:chExt cx="1101900" cy="1124400"/>
            </a:xfrm>
          </p:grpSpPr>
          <p:cxnSp>
            <p:nvCxnSpPr>
              <p:cNvPr id="55" name="Google Shape;55;p4"/>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4"/>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7" name="Google Shape;57;p4"/>
            <p:cNvGrpSpPr/>
            <p:nvPr/>
          </p:nvGrpSpPr>
          <p:grpSpPr>
            <a:xfrm rot="5400000">
              <a:off x="-1232808" y="2685060"/>
              <a:ext cx="3754808" cy="598419"/>
              <a:chOff x="3484650" y="3679281"/>
              <a:chExt cx="5307900" cy="1233600"/>
            </a:xfrm>
          </p:grpSpPr>
          <p:cxnSp>
            <p:nvCxnSpPr>
              <p:cNvPr id="58" name="Google Shape;58;p4"/>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9" name="Google Shape;59;p4"/>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extLst>
    <p:ext uri="{DCECCB84-F9BA-43D5-87BE-67443E8EF086}">
      <p15:sldGuideLst>
        <p15:guide id="1" pos="109">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_1">
    <p:spTree>
      <p:nvGrpSpPr>
        <p:cNvPr id="497" name="Shape 497"/>
        <p:cNvGrpSpPr/>
        <p:nvPr/>
      </p:nvGrpSpPr>
      <p:grpSpPr>
        <a:xfrm>
          <a:off x="0" y="0"/>
          <a:ext cx="0" cy="0"/>
          <a:chOff x="0" y="0"/>
          <a:chExt cx="0" cy="0"/>
        </a:xfrm>
      </p:grpSpPr>
      <p:sp>
        <p:nvSpPr>
          <p:cNvPr id="498" name="Google Shape;498;p31"/>
          <p:cNvSpPr txBox="1"/>
          <p:nvPr>
            <p:ph type="title"/>
          </p:nvPr>
        </p:nvSpPr>
        <p:spPr>
          <a:xfrm>
            <a:off x="7200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9" name="Google Shape;499;p31"/>
          <p:cNvSpPr txBox="1"/>
          <p:nvPr>
            <p:ph hasCustomPrompt="1" idx="2" type="title"/>
          </p:nvPr>
        </p:nvSpPr>
        <p:spPr>
          <a:xfrm>
            <a:off x="3956900" y="2602675"/>
            <a:ext cx="1257300" cy="717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5000"/>
              <a:buNone/>
              <a:defRPr sz="3500">
                <a:solidFill>
                  <a:schemeClr val="accen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500" name="Google Shape;500;p31"/>
          <p:cNvSpPr txBox="1"/>
          <p:nvPr>
            <p:ph hasCustomPrompt="1" idx="3" type="title"/>
          </p:nvPr>
        </p:nvSpPr>
        <p:spPr>
          <a:xfrm>
            <a:off x="1334400" y="2602675"/>
            <a:ext cx="1257300" cy="717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5000"/>
              <a:buNone/>
              <a:defRPr sz="3500">
                <a:solidFill>
                  <a:schemeClr val="accen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501" name="Google Shape;501;p31"/>
          <p:cNvSpPr txBox="1"/>
          <p:nvPr>
            <p:ph idx="1" type="subTitle"/>
          </p:nvPr>
        </p:nvSpPr>
        <p:spPr>
          <a:xfrm>
            <a:off x="834000" y="3561376"/>
            <a:ext cx="2258100" cy="42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b="1">
                <a:latin typeface="Montserrat"/>
                <a:ea typeface="Montserrat"/>
                <a:cs typeface="Montserrat"/>
                <a:sym typeface="Montserrat"/>
              </a:defRPr>
            </a:lvl1pPr>
            <a:lvl2pPr lvl="1" rtl="0" algn="ctr">
              <a:lnSpc>
                <a:spcPct val="100000"/>
              </a:lnSpc>
              <a:spcBef>
                <a:spcPts val="0"/>
              </a:spcBef>
              <a:spcAft>
                <a:spcPts val="0"/>
              </a:spcAft>
              <a:buNone/>
              <a:defRPr b="1">
                <a:latin typeface="Montserrat"/>
                <a:ea typeface="Montserrat"/>
                <a:cs typeface="Montserrat"/>
                <a:sym typeface="Montserrat"/>
              </a:defRPr>
            </a:lvl2pPr>
            <a:lvl3pPr lvl="2" rtl="0" algn="ctr">
              <a:lnSpc>
                <a:spcPct val="100000"/>
              </a:lnSpc>
              <a:spcBef>
                <a:spcPts val="0"/>
              </a:spcBef>
              <a:spcAft>
                <a:spcPts val="0"/>
              </a:spcAft>
              <a:buNone/>
              <a:defRPr b="1">
                <a:latin typeface="Montserrat"/>
                <a:ea typeface="Montserrat"/>
                <a:cs typeface="Montserrat"/>
                <a:sym typeface="Montserrat"/>
              </a:defRPr>
            </a:lvl3pPr>
            <a:lvl4pPr lvl="3" rtl="0" algn="ctr">
              <a:lnSpc>
                <a:spcPct val="100000"/>
              </a:lnSpc>
              <a:spcBef>
                <a:spcPts val="0"/>
              </a:spcBef>
              <a:spcAft>
                <a:spcPts val="0"/>
              </a:spcAft>
              <a:buNone/>
              <a:defRPr b="1">
                <a:latin typeface="Montserrat"/>
                <a:ea typeface="Montserrat"/>
                <a:cs typeface="Montserrat"/>
                <a:sym typeface="Montserrat"/>
              </a:defRPr>
            </a:lvl4pPr>
            <a:lvl5pPr lvl="4" rtl="0" algn="ctr">
              <a:lnSpc>
                <a:spcPct val="100000"/>
              </a:lnSpc>
              <a:spcBef>
                <a:spcPts val="0"/>
              </a:spcBef>
              <a:spcAft>
                <a:spcPts val="0"/>
              </a:spcAft>
              <a:buNone/>
              <a:defRPr b="1">
                <a:latin typeface="Montserrat"/>
                <a:ea typeface="Montserrat"/>
                <a:cs typeface="Montserrat"/>
                <a:sym typeface="Montserrat"/>
              </a:defRPr>
            </a:lvl5pPr>
            <a:lvl6pPr lvl="5" rtl="0" algn="ctr">
              <a:lnSpc>
                <a:spcPct val="100000"/>
              </a:lnSpc>
              <a:spcBef>
                <a:spcPts val="0"/>
              </a:spcBef>
              <a:spcAft>
                <a:spcPts val="0"/>
              </a:spcAft>
              <a:buNone/>
              <a:defRPr b="1">
                <a:latin typeface="Montserrat"/>
                <a:ea typeface="Montserrat"/>
                <a:cs typeface="Montserrat"/>
                <a:sym typeface="Montserrat"/>
              </a:defRPr>
            </a:lvl6pPr>
            <a:lvl7pPr lvl="6" rtl="0" algn="ctr">
              <a:lnSpc>
                <a:spcPct val="100000"/>
              </a:lnSpc>
              <a:spcBef>
                <a:spcPts val="0"/>
              </a:spcBef>
              <a:spcAft>
                <a:spcPts val="0"/>
              </a:spcAft>
              <a:buNone/>
              <a:defRPr b="1">
                <a:latin typeface="Montserrat"/>
                <a:ea typeface="Montserrat"/>
                <a:cs typeface="Montserrat"/>
                <a:sym typeface="Montserrat"/>
              </a:defRPr>
            </a:lvl7pPr>
            <a:lvl8pPr lvl="7" rtl="0" algn="ctr">
              <a:lnSpc>
                <a:spcPct val="100000"/>
              </a:lnSpc>
              <a:spcBef>
                <a:spcPts val="0"/>
              </a:spcBef>
              <a:spcAft>
                <a:spcPts val="0"/>
              </a:spcAft>
              <a:buNone/>
              <a:defRPr b="1">
                <a:latin typeface="Montserrat"/>
                <a:ea typeface="Montserrat"/>
                <a:cs typeface="Montserrat"/>
                <a:sym typeface="Montserrat"/>
              </a:defRPr>
            </a:lvl8pPr>
            <a:lvl9pPr lvl="8" rtl="0" algn="ctr">
              <a:lnSpc>
                <a:spcPct val="100000"/>
              </a:lnSpc>
              <a:spcBef>
                <a:spcPts val="0"/>
              </a:spcBef>
              <a:spcAft>
                <a:spcPts val="0"/>
              </a:spcAft>
              <a:buNone/>
              <a:defRPr b="1">
                <a:latin typeface="Montserrat"/>
                <a:ea typeface="Montserrat"/>
                <a:cs typeface="Montserrat"/>
                <a:sym typeface="Montserrat"/>
              </a:defRPr>
            </a:lvl9pPr>
          </a:lstStyle>
          <a:p/>
        </p:txBody>
      </p:sp>
      <p:sp>
        <p:nvSpPr>
          <p:cNvPr id="502" name="Google Shape;502;p31"/>
          <p:cNvSpPr txBox="1"/>
          <p:nvPr>
            <p:ph idx="4" type="subTitle"/>
          </p:nvPr>
        </p:nvSpPr>
        <p:spPr>
          <a:xfrm>
            <a:off x="834000" y="3985773"/>
            <a:ext cx="2258100" cy="622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503" name="Google Shape;503;p31"/>
          <p:cNvSpPr txBox="1"/>
          <p:nvPr>
            <p:ph idx="5" type="subTitle"/>
          </p:nvPr>
        </p:nvSpPr>
        <p:spPr>
          <a:xfrm>
            <a:off x="3449725" y="3561376"/>
            <a:ext cx="2258100" cy="42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b="1">
                <a:latin typeface="Montserrat"/>
                <a:ea typeface="Montserrat"/>
                <a:cs typeface="Montserrat"/>
                <a:sym typeface="Montserrat"/>
              </a:defRPr>
            </a:lvl1pPr>
            <a:lvl2pPr lvl="1" rtl="0" algn="ctr">
              <a:lnSpc>
                <a:spcPct val="100000"/>
              </a:lnSpc>
              <a:spcBef>
                <a:spcPts val="0"/>
              </a:spcBef>
              <a:spcAft>
                <a:spcPts val="0"/>
              </a:spcAft>
              <a:buNone/>
              <a:defRPr b="1">
                <a:latin typeface="Montserrat"/>
                <a:ea typeface="Montserrat"/>
                <a:cs typeface="Montserrat"/>
                <a:sym typeface="Montserrat"/>
              </a:defRPr>
            </a:lvl2pPr>
            <a:lvl3pPr lvl="2" rtl="0" algn="ctr">
              <a:lnSpc>
                <a:spcPct val="100000"/>
              </a:lnSpc>
              <a:spcBef>
                <a:spcPts val="0"/>
              </a:spcBef>
              <a:spcAft>
                <a:spcPts val="0"/>
              </a:spcAft>
              <a:buNone/>
              <a:defRPr b="1">
                <a:latin typeface="Montserrat"/>
                <a:ea typeface="Montserrat"/>
                <a:cs typeface="Montserrat"/>
                <a:sym typeface="Montserrat"/>
              </a:defRPr>
            </a:lvl3pPr>
            <a:lvl4pPr lvl="3" rtl="0" algn="ctr">
              <a:lnSpc>
                <a:spcPct val="100000"/>
              </a:lnSpc>
              <a:spcBef>
                <a:spcPts val="0"/>
              </a:spcBef>
              <a:spcAft>
                <a:spcPts val="0"/>
              </a:spcAft>
              <a:buNone/>
              <a:defRPr b="1">
                <a:latin typeface="Montserrat"/>
                <a:ea typeface="Montserrat"/>
                <a:cs typeface="Montserrat"/>
                <a:sym typeface="Montserrat"/>
              </a:defRPr>
            </a:lvl4pPr>
            <a:lvl5pPr lvl="4" rtl="0" algn="ctr">
              <a:lnSpc>
                <a:spcPct val="100000"/>
              </a:lnSpc>
              <a:spcBef>
                <a:spcPts val="0"/>
              </a:spcBef>
              <a:spcAft>
                <a:spcPts val="0"/>
              </a:spcAft>
              <a:buNone/>
              <a:defRPr b="1">
                <a:latin typeface="Montserrat"/>
                <a:ea typeface="Montserrat"/>
                <a:cs typeface="Montserrat"/>
                <a:sym typeface="Montserrat"/>
              </a:defRPr>
            </a:lvl5pPr>
            <a:lvl6pPr lvl="5" rtl="0" algn="ctr">
              <a:lnSpc>
                <a:spcPct val="100000"/>
              </a:lnSpc>
              <a:spcBef>
                <a:spcPts val="0"/>
              </a:spcBef>
              <a:spcAft>
                <a:spcPts val="0"/>
              </a:spcAft>
              <a:buNone/>
              <a:defRPr b="1">
                <a:latin typeface="Montserrat"/>
                <a:ea typeface="Montserrat"/>
                <a:cs typeface="Montserrat"/>
                <a:sym typeface="Montserrat"/>
              </a:defRPr>
            </a:lvl6pPr>
            <a:lvl7pPr lvl="6" rtl="0" algn="ctr">
              <a:lnSpc>
                <a:spcPct val="100000"/>
              </a:lnSpc>
              <a:spcBef>
                <a:spcPts val="0"/>
              </a:spcBef>
              <a:spcAft>
                <a:spcPts val="0"/>
              </a:spcAft>
              <a:buNone/>
              <a:defRPr b="1">
                <a:latin typeface="Montserrat"/>
                <a:ea typeface="Montserrat"/>
                <a:cs typeface="Montserrat"/>
                <a:sym typeface="Montserrat"/>
              </a:defRPr>
            </a:lvl7pPr>
            <a:lvl8pPr lvl="7" rtl="0" algn="ctr">
              <a:lnSpc>
                <a:spcPct val="100000"/>
              </a:lnSpc>
              <a:spcBef>
                <a:spcPts val="0"/>
              </a:spcBef>
              <a:spcAft>
                <a:spcPts val="0"/>
              </a:spcAft>
              <a:buNone/>
              <a:defRPr b="1">
                <a:latin typeface="Montserrat"/>
                <a:ea typeface="Montserrat"/>
                <a:cs typeface="Montserrat"/>
                <a:sym typeface="Montserrat"/>
              </a:defRPr>
            </a:lvl8pPr>
            <a:lvl9pPr lvl="8" rtl="0" algn="ctr">
              <a:lnSpc>
                <a:spcPct val="100000"/>
              </a:lnSpc>
              <a:spcBef>
                <a:spcPts val="0"/>
              </a:spcBef>
              <a:spcAft>
                <a:spcPts val="0"/>
              </a:spcAft>
              <a:buNone/>
              <a:defRPr b="1">
                <a:latin typeface="Montserrat"/>
                <a:ea typeface="Montserrat"/>
                <a:cs typeface="Montserrat"/>
                <a:sym typeface="Montserrat"/>
              </a:defRPr>
            </a:lvl9pPr>
          </a:lstStyle>
          <a:p/>
        </p:txBody>
      </p:sp>
      <p:sp>
        <p:nvSpPr>
          <p:cNvPr id="504" name="Google Shape;504;p31"/>
          <p:cNvSpPr txBox="1"/>
          <p:nvPr>
            <p:ph idx="6" type="subTitle"/>
          </p:nvPr>
        </p:nvSpPr>
        <p:spPr>
          <a:xfrm>
            <a:off x="3449725" y="3985773"/>
            <a:ext cx="2258100" cy="622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505" name="Google Shape;505;p31"/>
          <p:cNvSpPr txBox="1"/>
          <p:nvPr>
            <p:ph idx="7" type="subTitle"/>
          </p:nvPr>
        </p:nvSpPr>
        <p:spPr>
          <a:xfrm>
            <a:off x="6065450" y="3561376"/>
            <a:ext cx="2258100" cy="4245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b="1">
                <a:latin typeface="Montserrat"/>
                <a:ea typeface="Montserrat"/>
                <a:cs typeface="Montserrat"/>
                <a:sym typeface="Montserrat"/>
              </a:defRPr>
            </a:lvl1pPr>
            <a:lvl2pPr lvl="1" rtl="0" algn="ctr">
              <a:lnSpc>
                <a:spcPct val="100000"/>
              </a:lnSpc>
              <a:spcBef>
                <a:spcPts val="0"/>
              </a:spcBef>
              <a:spcAft>
                <a:spcPts val="0"/>
              </a:spcAft>
              <a:buNone/>
              <a:defRPr b="1">
                <a:latin typeface="Montserrat"/>
                <a:ea typeface="Montserrat"/>
                <a:cs typeface="Montserrat"/>
                <a:sym typeface="Montserrat"/>
              </a:defRPr>
            </a:lvl2pPr>
            <a:lvl3pPr lvl="2" rtl="0" algn="ctr">
              <a:lnSpc>
                <a:spcPct val="100000"/>
              </a:lnSpc>
              <a:spcBef>
                <a:spcPts val="0"/>
              </a:spcBef>
              <a:spcAft>
                <a:spcPts val="0"/>
              </a:spcAft>
              <a:buNone/>
              <a:defRPr b="1">
                <a:latin typeface="Montserrat"/>
                <a:ea typeface="Montserrat"/>
                <a:cs typeface="Montserrat"/>
                <a:sym typeface="Montserrat"/>
              </a:defRPr>
            </a:lvl3pPr>
            <a:lvl4pPr lvl="3" rtl="0" algn="ctr">
              <a:lnSpc>
                <a:spcPct val="100000"/>
              </a:lnSpc>
              <a:spcBef>
                <a:spcPts val="0"/>
              </a:spcBef>
              <a:spcAft>
                <a:spcPts val="0"/>
              </a:spcAft>
              <a:buNone/>
              <a:defRPr b="1">
                <a:latin typeface="Montserrat"/>
                <a:ea typeface="Montserrat"/>
                <a:cs typeface="Montserrat"/>
                <a:sym typeface="Montserrat"/>
              </a:defRPr>
            </a:lvl4pPr>
            <a:lvl5pPr lvl="4" rtl="0" algn="ctr">
              <a:lnSpc>
                <a:spcPct val="100000"/>
              </a:lnSpc>
              <a:spcBef>
                <a:spcPts val="0"/>
              </a:spcBef>
              <a:spcAft>
                <a:spcPts val="0"/>
              </a:spcAft>
              <a:buNone/>
              <a:defRPr b="1">
                <a:latin typeface="Montserrat"/>
                <a:ea typeface="Montserrat"/>
                <a:cs typeface="Montserrat"/>
                <a:sym typeface="Montserrat"/>
              </a:defRPr>
            </a:lvl5pPr>
            <a:lvl6pPr lvl="5" rtl="0" algn="ctr">
              <a:lnSpc>
                <a:spcPct val="100000"/>
              </a:lnSpc>
              <a:spcBef>
                <a:spcPts val="0"/>
              </a:spcBef>
              <a:spcAft>
                <a:spcPts val="0"/>
              </a:spcAft>
              <a:buNone/>
              <a:defRPr b="1">
                <a:latin typeface="Montserrat"/>
                <a:ea typeface="Montserrat"/>
                <a:cs typeface="Montserrat"/>
                <a:sym typeface="Montserrat"/>
              </a:defRPr>
            </a:lvl6pPr>
            <a:lvl7pPr lvl="6" rtl="0" algn="ctr">
              <a:lnSpc>
                <a:spcPct val="100000"/>
              </a:lnSpc>
              <a:spcBef>
                <a:spcPts val="0"/>
              </a:spcBef>
              <a:spcAft>
                <a:spcPts val="0"/>
              </a:spcAft>
              <a:buNone/>
              <a:defRPr b="1">
                <a:latin typeface="Montserrat"/>
                <a:ea typeface="Montserrat"/>
                <a:cs typeface="Montserrat"/>
                <a:sym typeface="Montserrat"/>
              </a:defRPr>
            </a:lvl7pPr>
            <a:lvl8pPr lvl="7" rtl="0" algn="ctr">
              <a:lnSpc>
                <a:spcPct val="100000"/>
              </a:lnSpc>
              <a:spcBef>
                <a:spcPts val="0"/>
              </a:spcBef>
              <a:spcAft>
                <a:spcPts val="0"/>
              </a:spcAft>
              <a:buNone/>
              <a:defRPr b="1">
                <a:latin typeface="Montserrat"/>
                <a:ea typeface="Montserrat"/>
                <a:cs typeface="Montserrat"/>
                <a:sym typeface="Montserrat"/>
              </a:defRPr>
            </a:lvl8pPr>
            <a:lvl9pPr lvl="8" rtl="0" algn="ctr">
              <a:lnSpc>
                <a:spcPct val="100000"/>
              </a:lnSpc>
              <a:spcBef>
                <a:spcPts val="0"/>
              </a:spcBef>
              <a:spcAft>
                <a:spcPts val="0"/>
              </a:spcAft>
              <a:buNone/>
              <a:defRPr b="1">
                <a:latin typeface="Montserrat"/>
                <a:ea typeface="Montserrat"/>
                <a:cs typeface="Montserrat"/>
                <a:sym typeface="Montserrat"/>
              </a:defRPr>
            </a:lvl9pPr>
          </a:lstStyle>
          <a:p/>
        </p:txBody>
      </p:sp>
      <p:sp>
        <p:nvSpPr>
          <p:cNvPr id="506" name="Google Shape;506;p31"/>
          <p:cNvSpPr txBox="1"/>
          <p:nvPr>
            <p:ph idx="8" type="subTitle"/>
          </p:nvPr>
        </p:nvSpPr>
        <p:spPr>
          <a:xfrm>
            <a:off x="6065450" y="3985773"/>
            <a:ext cx="2258100" cy="622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507" name="Google Shape;507;p31"/>
          <p:cNvSpPr txBox="1"/>
          <p:nvPr>
            <p:ph hasCustomPrompt="1" idx="9" type="title"/>
          </p:nvPr>
        </p:nvSpPr>
        <p:spPr>
          <a:xfrm>
            <a:off x="6565850" y="2602675"/>
            <a:ext cx="1257300" cy="717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5000"/>
              <a:buNone/>
              <a:defRPr sz="3500">
                <a:solidFill>
                  <a:schemeClr val="accent1"/>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grpSp>
        <p:nvGrpSpPr>
          <p:cNvPr id="508" name="Google Shape;508;p31"/>
          <p:cNvGrpSpPr/>
          <p:nvPr/>
        </p:nvGrpSpPr>
        <p:grpSpPr>
          <a:xfrm>
            <a:off x="374518" y="289755"/>
            <a:ext cx="779484" cy="4571966"/>
            <a:chOff x="345379" y="289708"/>
            <a:chExt cx="779484" cy="4571966"/>
          </a:xfrm>
        </p:grpSpPr>
        <p:grpSp>
          <p:nvGrpSpPr>
            <p:cNvPr id="509" name="Google Shape;509;p31"/>
            <p:cNvGrpSpPr/>
            <p:nvPr/>
          </p:nvGrpSpPr>
          <p:grpSpPr>
            <a:xfrm rot="10800000">
              <a:off x="345379" y="289708"/>
              <a:ext cx="779484" cy="2874945"/>
              <a:chOff x="7690650" y="-1013384"/>
              <a:chExt cx="1101900" cy="5926500"/>
            </a:xfrm>
          </p:grpSpPr>
          <p:cxnSp>
            <p:nvCxnSpPr>
              <p:cNvPr id="510" name="Google Shape;510;p31"/>
              <p:cNvCxnSpPr/>
              <p:nvPr/>
            </p:nvCxnSpPr>
            <p:spPr>
              <a:xfrm>
                <a:off x="8790956" y="-1013384"/>
                <a:ext cx="0" cy="59265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31"/>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12" name="Google Shape;512;p31"/>
            <p:cNvGrpSpPr/>
            <p:nvPr/>
          </p:nvGrpSpPr>
          <p:grpSpPr>
            <a:xfrm rot="5400000">
              <a:off x="42210" y="3960078"/>
              <a:ext cx="1204773" cy="598419"/>
              <a:chOff x="7089450" y="3679281"/>
              <a:chExt cx="1703100" cy="1233600"/>
            </a:xfrm>
          </p:grpSpPr>
          <p:cxnSp>
            <p:nvCxnSpPr>
              <p:cNvPr id="513" name="Google Shape;513;p31"/>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31"/>
              <p:cNvCxnSpPr/>
              <p:nvPr/>
            </p:nvCxnSpPr>
            <p:spPr>
              <a:xfrm>
                <a:off x="7941000" y="4056500"/>
                <a:ext cx="0" cy="1703100"/>
              </a:xfrm>
              <a:prstGeom prst="straightConnector1">
                <a:avLst/>
              </a:prstGeom>
              <a:noFill/>
              <a:ln cap="flat" cmpd="sng" w="9525">
                <a:solidFill>
                  <a:schemeClr val="dk2"/>
                </a:solidFill>
                <a:prstDash val="solid"/>
                <a:round/>
                <a:headEnd len="med" w="med" type="none"/>
                <a:tailEnd len="med" w="med" type="none"/>
              </a:ln>
            </p:spPr>
          </p:cxnSp>
        </p:grpSp>
      </p:grpSp>
      <p:grpSp>
        <p:nvGrpSpPr>
          <p:cNvPr id="515" name="Google Shape;515;p31"/>
          <p:cNvGrpSpPr/>
          <p:nvPr/>
        </p:nvGrpSpPr>
        <p:grpSpPr>
          <a:xfrm flipH="1">
            <a:off x="7989993" y="283080"/>
            <a:ext cx="779484" cy="4571966"/>
            <a:chOff x="345379" y="289708"/>
            <a:chExt cx="779484" cy="4571966"/>
          </a:xfrm>
        </p:grpSpPr>
        <p:grpSp>
          <p:nvGrpSpPr>
            <p:cNvPr id="516" name="Google Shape;516;p31"/>
            <p:cNvGrpSpPr/>
            <p:nvPr/>
          </p:nvGrpSpPr>
          <p:grpSpPr>
            <a:xfrm rot="10800000">
              <a:off x="345379" y="289708"/>
              <a:ext cx="779484" cy="2874945"/>
              <a:chOff x="7690650" y="-1013384"/>
              <a:chExt cx="1101900" cy="5926500"/>
            </a:xfrm>
          </p:grpSpPr>
          <p:cxnSp>
            <p:nvCxnSpPr>
              <p:cNvPr id="517" name="Google Shape;517;p31"/>
              <p:cNvCxnSpPr/>
              <p:nvPr/>
            </p:nvCxnSpPr>
            <p:spPr>
              <a:xfrm>
                <a:off x="8790956" y="-1013384"/>
                <a:ext cx="0" cy="59265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31"/>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19" name="Google Shape;519;p31"/>
            <p:cNvGrpSpPr/>
            <p:nvPr/>
          </p:nvGrpSpPr>
          <p:grpSpPr>
            <a:xfrm rot="5400000">
              <a:off x="42210" y="3960078"/>
              <a:ext cx="1204773" cy="598419"/>
              <a:chOff x="7089450" y="3679281"/>
              <a:chExt cx="1703100" cy="1233600"/>
            </a:xfrm>
          </p:grpSpPr>
          <p:cxnSp>
            <p:nvCxnSpPr>
              <p:cNvPr id="520" name="Google Shape;520;p31"/>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31"/>
              <p:cNvCxnSpPr/>
              <p:nvPr/>
            </p:nvCxnSpPr>
            <p:spPr>
              <a:xfrm>
                <a:off x="7941000" y="4056500"/>
                <a:ext cx="0" cy="17031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_1_1">
    <p:spTree>
      <p:nvGrpSpPr>
        <p:cNvPr id="522" name="Shape 522"/>
        <p:cNvGrpSpPr/>
        <p:nvPr/>
      </p:nvGrpSpPr>
      <p:grpSpPr>
        <a:xfrm>
          <a:off x="0" y="0"/>
          <a:ext cx="0" cy="0"/>
          <a:chOff x="0" y="0"/>
          <a:chExt cx="0" cy="0"/>
        </a:xfrm>
      </p:grpSpPr>
      <p:sp>
        <p:nvSpPr>
          <p:cNvPr id="523" name="Google Shape;523;p32"/>
          <p:cNvSpPr txBox="1"/>
          <p:nvPr>
            <p:ph idx="1" type="subTitle"/>
          </p:nvPr>
        </p:nvSpPr>
        <p:spPr>
          <a:xfrm>
            <a:off x="712027" y="1855125"/>
            <a:ext cx="24843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524" name="Google Shape;524;p32"/>
          <p:cNvSpPr txBox="1"/>
          <p:nvPr>
            <p:ph idx="2" type="subTitle"/>
          </p:nvPr>
        </p:nvSpPr>
        <p:spPr>
          <a:xfrm>
            <a:off x="712025" y="2226499"/>
            <a:ext cx="2484300" cy="15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525" name="Google Shape;525;p32"/>
          <p:cNvSpPr txBox="1"/>
          <p:nvPr>
            <p:ph idx="3" type="subTitle"/>
          </p:nvPr>
        </p:nvSpPr>
        <p:spPr>
          <a:xfrm>
            <a:off x="3329888" y="1855125"/>
            <a:ext cx="24843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526" name="Google Shape;526;p32"/>
          <p:cNvSpPr txBox="1"/>
          <p:nvPr>
            <p:ph idx="4" type="subTitle"/>
          </p:nvPr>
        </p:nvSpPr>
        <p:spPr>
          <a:xfrm>
            <a:off x="3329887" y="2226500"/>
            <a:ext cx="2484300" cy="15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527" name="Google Shape;527;p32"/>
          <p:cNvSpPr txBox="1"/>
          <p:nvPr>
            <p:ph idx="5" type="subTitle"/>
          </p:nvPr>
        </p:nvSpPr>
        <p:spPr>
          <a:xfrm>
            <a:off x="5947750" y="1855125"/>
            <a:ext cx="24843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528" name="Google Shape;528;p32"/>
          <p:cNvSpPr txBox="1"/>
          <p:nvPr>
            <p:ph idx="6" type="subTitle"/>
          </p:nvPr>
        </p:nvSpPr>
        <p:spPr>
          <a:xfrm>
            <a:off x="5947750" y="2226501"/>
            <a:ext cx="2484300" cy="15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529" name="Google Shape;529;p32"/>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30" name="Google Shape;530;p32"/>
          <p:cNvGrpSpPr/>
          <p:nvPr/>
        </p:nvGrpSpPr>
        <p:grpSpPr>
          <a:xfrm>
            <a:off x="371029" y="289654"/>
            <a:ext cx="779484" cy="4572020"/>
            <a:chOff x="345379" y="289654"/>
            <a:chExt cx="779484" cy="4572020"/>
          </a:xfrm>
        </p:grpSpPr>
        <p:grpSp>
          <p:nvGrpSpPr>
            <p:cNvPr id="531" name="Google Shape;531;p32"/>
            <p:cNvGrpSpPr/>
            <p:nvPr/>
          </p:nvGrpSpPr>
          <p:grpSpPr>
            <a:xfrm rot="10800000">
              <a:off x="345379" y="289654"/>
              <a:ext cx="779484" cy="3328271"/>
              <a:chOff x="7690650" y="-1947772"/>
              <a:chExt cx="1101900" cy="6861000"/>
            </a:xfrm>
          </p:grpSpPr>
          <p:cxnSp>
            <p:nvCxnSpPr>
              <p:cNvPr id="532" name="Google Shape;532;p32"/>
              <p:cNvCxnSpPr/>
              <p:nvPr/>
            </p:nvCxnSpPr>
            <p:spPr>
              <a:xfrm>
                <a:off x="8790966" y="-1947772"/>
                <a:ext cx="0" cy="686100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p32"/>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34" name="Google Shape;534;p32"/>
            <p:cNvGrpSpPr/>
            <p:nvPr/>
          </p:nvGrpSpPr>
          <p:grpSpPr>
            <a:xfrm rot="5400000">
              <a:off x="247214" y="4165083"/>
              <a:ext cx="794764" cy="598419"/>
              <a:chOff x="7669050" y="3679281"/>
              <a:chExt cx="1123500" cy="1233600"/>
            </a:xfrm>
          </p:grpSpPr>
          <p:cxnSp>
            <p:nvCxnSpPr>
              <p:cNvPr id="535" name="Google Shape;535;p32"/>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32"/>
              <p:cNvCxnSpPr/>
              <p:nvPr/>
            </p:nvCxnSpPr>
            <p:spPr>
              <a:xfrm>
                <a:off x="8230800" y="4346300"/>
                <a:ext cx="0" cy="1123500"/>
              </a:xfrm>
              <a:prstGeom prst="straightConnector1">
                <a:avLst/>
              </a:prstGeom>
              <a:noFill/>
              <a:ln cap="flat" cmpd="sng" w="9525">
                <a:solidFill>
                  <a:schemeClr val="dk2"/>
                </a:solidFill>
                <a:prstDash val="solid"/>
                <a:round/>
                <a:headEnd len="med" w="med" type="none"/>
                <a:tailEnd len="med" w="med" type="none"/>
              </a:ln>
            </p:spPr>
          </p:cxnSp>
        </p:grpSp>
      </p:grpSp>
      <p:grpSp>
        <p:nvGrpSpPr>
          <p:cNvPr id="537" name="Google Shape;537;p32"/>
          <p:cNvGrpSpPr/>
          <p:nvPr/>
        </p:nvGrpSpPr>
        <p:grpSpPr>
          <a:xfrm flipH="1">
            <a:off x="7989993" y="283027"/>
            <a:ext cx="779484" cy="4572018"/>
            <a:chOff x="345379" y="289656"/>
            <a:chExt cx="779484" cy="4572018"/>
          </a:xfrm>
        </p:grpSpPr>
        <p:grpSp>
          <p:nvGrpSpPr>
            <p:cNvPr id="538" name="Google Shape;538;p32"/>
            <p:cNvGrpSpPr/>
            <p:nvPr/>
          </p:nvGrpSpPr>
          <p:grpSpPr>
            <a:xfrm rot="10800000">
              <a:off x="345379" y="289656"/>
              <a:ext cx="779484" cy="267048"/>
              <a:chOff x="7690650" y="4362724"/>
              <a:chExt cx="1101900" cy="550500"/>
            </a:xfrm>
          </p:grpSpPr>
          <p:cxnSp>
            <p:nvCxnSpPr>
              <p:cNvPr id="539" name="Google Shape;539;p32"/>
              <p:cNvCxnSpPr/>
              <p:nvPr/>
            </p:nvCxnSpPr>
            <p:spPr>
              <a:xfrm>
                <a:off x="8790956" y="4362724"/>
                <a:ext cx="0" cy="5505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32"/>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41" name="Google Shape;541;p32"/>
            <p:cNvGrpSpPr/>
            <p:nvPr/>
          </p:nvGrpSpPr>
          <p:grpSpPr>
            <a:xfrm rot="5400000">
              <a:off x="-1337538" y="2580330"/>
              <a:ext cx="3964270" cy="598419"/>
              <a:chOff x="3188550" y="3679281"/>
              <a:chExt cx="5604000" cy="1233600"/>
            </a:xfrm>
          </p:grpSpPr>
          <p:cxnSp>
            <p:nvCxnSpPr>
              <p:cNvPr id="542" name="Google Shape;542;p32"/>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32"/>
              <p:cNvCxnSpPr/>
              <p:nvPr/>
            </p:nvCxnSpPr>
            <p:spPr>
              <a:xfrm>
                <a:off x="5990550" y="2106050"/>
                <a:ext cx="0" cy="56040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44" name="Shape 544"/>
        <p:cNvGrpSpPr/>
        <p:nvPr/>
      </p:nvGrpSpPr>
      <p:grpSpPr>
        <a:xfrm>
          <a:off x="0" y="0"/>
          <a:ext cx="0" cy="0"/>
          <a:chOff x="0" y="0"/>
          <a:chExt cx="0" cy="0"/>
        </a:xfrm>
      </p:grpSpPr>
      <p:grpSp>
        <p:nvGrpSpPr>
          <p:cNvPr id="545" name="Google Shape;545;p33"/>
          <p:cNvGrpSpPr/>
          <p:nvPr/>
        </p:nvGrpSpPr>
        <p:grpSpPr>
          <a:xfrm flipH="1">
            <a:off x="7992093" y="285809"/>
            <a:ext cx="779484" cy="4571887"/>
            <a:chOff x="345379" y="289787"/>
            <a:chExt cx="779484" cy="4571887"/>
          </a:xfrm>
        </p:grpSpPr>
        <p:grpSp>
          <p:nvGrpSpPr>
            <p:cNvPr id="546" name="Google Shape;546;p33"/>
            <p:cNvGrpSpPr/>
            <p:nvPr/>
          </p:nvGrpSpPr>
          <p:grpSpPr>
            <a:xfrm rot="10800000">
              <a:off x="345379" y="289787"/>
              <a:ext cx="779484" cy="1197566"/>
              <a:chOff x="7690650" y="2444254"/>
              <a:chExt cx="1101900" cy="2468700"/>
            </a:xfrm>
          </p:grpSpPr>
          <p:cxnSp>
            <p:nvCxnSpPr>
              <p:cNvPr id="547" name="Google Shape;547;p33"/>
              <p:cNvCxnSpPr/>
              <p:nvPr/>
            </p:nvCxnSpPr>
            <p:spPr>
              <a:xfrm>
                <a:off x="8790956" y="2444254"/>
                <a:ext cx="0" cy="2468700"/>
              </a:xfrm>
              <a:prstGeom prst="straightConnector1">
                <a:avLst/>
              </a:prstGeom>
              <a:noFill/>
              <a:ln cap="flat" cmpd="sng" w="9525">
                <a:solidFill>
                  <a:schemeClr val="dk2"/>
                </a:solidFill>
                <a:prstDash val="solid"/>
                <a:round/>
                <a:headEnd len="med" w="med" type="none"/>
                <a:tailEnd len="med" w="med" type="none"/>
              </a:ln>
            </p:spPr>
          </p:cxnSp>
          <p:cxnSp>
            <p:nvCxnSpPr>
              <p:cNvPr id="548" name="Google Shape;548;p33"/>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49" name="Google Shape;549;p33"/>
            <p:cNvGrpSpPr/>
            <p:nvPr/>
          </p:nvGrpSpPr>
          <p:grpSpPr>
            <a:xfrm rot="5400000">
              <a:off x="-809959" y="3107909"/>
              <a:ext cx="2909112" cy="598419"/>
              <a:chOff x="4680150" y="3679281"/>
              <a:chExt cx="4112400" cy="1233600"/>
            </a:xfrm>
          </p:grpSpPr>
          <p:cxnSp>
            <p:nvCxnSpPr>
              <p:cNvPr id="550" name="Google Shape;550;p33"/>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33"/>
              <p:cNvCxnSpPr/>
              <p:nvPr/>
            </p:nvCxnSpPr>
            <p:spPr>
              <a:xfrm>
                <a:off x="6736350" y="2851850"/>
                <a:ext cx="0" cy="4112400"/>
              </a:xfrm>
              <a:prstGeom prst="straightConnector1">
                <a:avLst/>
              </a:prstGeom>
              <a:noFill/>
              <a:ln cap="flat" cmpd="sng" w="9525">
                <a:solidFill>
                  <a:schemeClr val="dk2"/>
                </a:solidFill>
                <a:prstDash val="solid"/>
                <a:round/>
                <a:headEnd len="med" w="med" type="none"/>
                <a:tailEnd len="med" w="med" type="none"/>
              </a:ln>
            </p:spPr>
          </p:cxnSp>
        </p:grpSp>
      </p:grpSp>
      <p:sp>
        <p:nvSpPr>
          <p:cNvPr id="552" name="Google Shape;552;p33"/>
          <p:cNvSpPr txBox="1"/>
          <p:nvPr>
            <p:ph hasCustomPrompt="1" type="title"/>
          </p:nvPr>
        </p:nvSpPr>
        <p:spPr>
          <a:xfrm>
            <a:off x="4534100" y="3384700"/>
            <a:ext cx="3665100" cy="694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3800">
                <a:solidFill>
                  <a:schemeClr val="accent1"/>
                </a:solidFill>
              </a:defRPr>
            </a:lvl1pPr>
            <a:lvl2pPr lvl="1" rtl="0" algn="ctr">
              <a:spcBef>
                <a:spcPts val="0"/>
              </a:spcBef>
              <a:spcAft>
                <a:spcPts val="0"/>
              </a:spcAft>
              <a:buClr>
                <a:schemeClr val="dk1"/>
              </a:buClr>
              <a:buSzPts val="12000"/>
              <a:buNone/>
              <a:defRPr sz="12000">
                <a:solidFill>
                  <a:schemeClr val="dk1"/>
                </a:solidFill>
              </a:defRPr>
            </a:lvl2pPr>
            <a:lvl3pPr lvl="2" rtl="0" algn="ctr">
              <a:spcBef>
                <a:spcPts val="0"/>
              </a:spcBef>
              <a:spcAft>
                <a:spcPts val="0"/>
              </a:spcAft>
              <a:buClr>
                <a:schemeClr val="dk1"/>
              </a:buClr>
              <a:buSzPts val="12000"/>
              <a:buNone/>
              <a:defRPr sz="12000">
                <a:solidFill>
                  <a:schemeClr val="dk1"/>
                </a:solidFill>
              </a:defRPr>
            </a:lvl3pPr>
            <a:lvl4pPr lvl="3" rtl="0" algn="ctr">
              <a:spcBef>
                <a:spcPts val="0"/>
              </a:spcBef>
              <a:spcAft>
                <a:spcPts val="0"/>
              </a:spcAft>
              <a:buClr>
                <a:schemeClr val="dk1"/>
              </a:buClr>
              <a:buSzPts val="12000"/>
              <a:buNone/>
              <a:defRPr sz="12000">
                <a:solidFill>
                  <a:schemeClr val="dk1"/>
                </a:solidFill>
              </a:defRPr>
            </a:lvl4pPr>
            <a:lvl5pPr lvl="4" rtl="0" algn="ctr">
              <a:spcBef>
                <a:spcPts val="0"/>
              </a:spcBef>
              <a:spcAft>
                <a:spcPts val="0"/>
              </a:spcAft>
              <a:buClr>
                <a:schemeClr val="dk1"/>
              </a:buClr>
              <a:buSzPts val="12000"/>
              <a:buNone/>
              <a:defRPr sz="12000">
                <a:solidFill>
                  <a:schemeClr val="dk1"/>
                </a:solidFill>
              </a:defRPr>
            </a:lvl5pPr>
            <a:lvl6pPr lvl="5" rtl="0" algn="ctr">
              <a:spcBef>
                <a:spcPts val="0"/>
              </a:spcBef>
              <a:spcAft>
                <a:spcPts val="0"/>
              </a:spcAft>
              <a:buClr>
                <a:schemeClr val="dk1"/>
              </a:buClr>
              <a:buSzPts val="12000"/>
              <a:buNone/>
              <a:defRPr sz="12000">
                <a:solidFill>
                  <a:schemeClr val="dk1"/>
                </a:solidFill>
              </a:defRPr>
            </a:lvl6pPr>
            <a:lvl7pPr lvl="6" rtl="0" algn="ctr">
              <a:spcBef>
                <a:spcPts val="0"/>
              </a:spcBef>
              <a:spcAft>
                <a:spcPts val="0"/>
              </a:spcAft>
              <a:buClr>
                <a:schemeClr val="dk1"/>
              </a:buClr>
              <a:buSzPts val="12000"/>
              <a:buNone/>
              <a:defRPr sz="12000">
                <a:solidFill>
                  <a:schemeClr val="dk1"/>
                </a:solidFill>
              </a:defRPr>
            </a:lvl7pPr>
            <a:lvl8pPr lvl="7" rtl="0" algn="ctr">
              <a:spcBef>
                <a:spcPts val="0"/>
              </a:spcBef>
              <a:spcAft>
                <a:spcPts val="0"/>
              </a:spcAft>
              <a:buClr>
                <a:schemeClr val="dk1"/>
              </a:buClr>
              <a:buSzPts val="12000"/>
              <a:buNone/>
              <a:defRPr sz="12000">
                <a:solidFill>
                  <a:schemeClr val="dk1"/>
                </a:solidFill>
              </a:defRPr>
            </a:lvl8pPr>
            <a:lvl9pPr lvl="8" rtl="0" algn="ctr">
              <a:spcBef>
                <a:spcPts val="0"/>
              </a:spcBef>
              <a:spcAft>
                <a:spcPts val="0"/>
              </a:spcAft>
              <a:buClr>
                <a:schemeClr val="dk1"/>
              </a:buClr>
              <a:buSzPts val="12000"/>
              <a:buNone/>
              <a:defRPr sz="12000">
                <a:solidFill>
                  <a:schemeClr val="dk1"/>
                </a:solidFill>
              </a:defRPr>
            </a:lvl9pPr>
          </a:lstStyle>
          <a:p>
            <a:r>
              <a:t>xx%</a:t>
            </a:r>
          </a:p>
        </p:txBody>
      </p:sp>
      <p:sp>
        <p:nvSpPr>
          <p:cNvPr id="553" name="Google Shape;553;p33"/>
          <p:cNvSpPr txBox="1"/>
          <p:nvPr>
            <p:ph hasCustomPrompt="1" idx="2" type="title"/>
          </p:nvPr>
        </p:nvSpPr>
        <p:spPr>
          <a:xfrm>
            <a:off x="4534100" y="537225"/>
            <a:ext cx="3665100" cy="694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4000">
                <a:solidFill>
                  <a:schemeClr val="accent1"/>
                </a:solidFill>
              </a:defRPr>
            </a:lvl1pPr>
            <a:lvl2pPr lvl="1" rtl="0" algn="ctr">
              <a:spcBef>
                <a:spcPts val="0"/>
              </a:spcBef>
              <a:spcAft>
                <a:spcPts val="0"/>
              </a:spcAft>
              <a:buClr>
                <a:schemeClr val="dk1"/>
              </a:buClr>
              <a:buSzPts val="12000"/>
              <a:buNone/>
              <a:defRPr sz="12000">
                <a:solidFill>
                  <a:schemeClr val="dk1"/>
                </a:solidFill>
              </a:defRPr>
            </a:lvl2pPr>
            <a:lvl3pPr lvl="2" rtl="0" algn="ctr">
              <a:spcBef>
                <a:spcPts val="0"/>
              </a:spcBef>
              <a:spcAft>
                <a:spcPts val="0"/>
              </a:spcAft>
              <a:buClr>
                <a:schemeClr val="dk1"/>
              </a:buClr>
              <a:buSzPts val="12000"/>
              <a:buNone/>
              <a:defRPr sz="12000">
                <a:solidFill>
                  <a:schemeClr val="dk1"/>
                </a:solidFill>
              </a:defRPr>
            </a:lvl3pPr>
            <a:lvl4pPr lvl="3" rtl="0" algn="ctr">
              <a:spcBef>
                <a:spcPts val="0"/>
              </a:spcBef>
              <a:spcAft>
                <a:spcPts val="0"/>
              </a:spcAft>
              <a:buClr>
                <a:schemeClr val="dk1"/>
              </a:buClr>
              <a:buSzPts val="12000"/>
              <a:buNone/>
              <a:defRPr sz="12000">
                <a:solidFill>
                  <a:schemeClr val="dk1"/>
                </a:solidFill>
              </a:defRPr>
            </a:lvl4pPr>
            <a:lvl5pPr lvl="4" rtl="0" algn="ctr">
              <a:spcBef>
                <a:spcPts val="0"/>
              </a:spcBef>
              <a:spcAft>
                <a:spcPts val="0"/>
              </a:spcAft>
              <a:buClr>
                <a:schemeClr val="dk1"/>
              </a:buClr>
              <a:buSzPts val="12000"/>
              <a:buNone/>
              <a:defRPr sz="12000">
                <a:solidFill>
                  <a:schemeClr val="dk1"/>
                </a:solidFill>
              </a:defRPr>
            </a:lvl5pPr>
            <a:lvl6pPr lvl="5" rtl="0" algn="ctr">
              <a:spcBef>
                <a:spcPts val="0"/>
              </a:spcBef>
              <a:spcAft>
                <a:spcPts val="0"/>
              </a:spcAft>
              <a:buClr>
                <a:schemeClr val="dk1"/>
              </a:buClr>
              <a:buSzPts val="12000"/>
              <a:buNone/>
              <a:defRPr sz="12000">
                <a:solidFill>
                  <a:schemeClr val="dk1"/>
                </a:solidFill>
              </a:defRPr>
            </a:lvl6pPr>
            <a:lvl7pPr lvl="6" rtl="0" algn="ctr">
              <a:spcBef>
                <a:spcPts val="0"/>
              </a:spcBef>
              <a:spcAft>
                <a:spcPts val="0"/>
              </a:spcAft>
              <a:buClr>
                <a:schemeClr val="dk1"/>
              </a:buClr>
              <a:buSzPts val="12000"/>
              <a:buNone/>
              <a:defRPr sz="12000">
                <a:solidFill>
                  <a:schemeClr val="dk1"/>
                </a:solidFill>
              </a:defRPr>
            </a:lvl7pPr>
            <a:lvl8pPr lvl="7" rtl="0" algn="ctr">
              <a:spcBef>
                <a:spcPts val="0"/>
              </a:spcBef>
              <a:spcAft>
                <a:spcPts val="0"/>
              </a:spcAft>
              <a:buClr>
                <a:schemeClr val="dk1"/>
              </a:buClr>
              <a:buSzPts val="12000"/>
              <a:buNone/>
              <a:defRPr sz="12000">
                <a:solidFill>
                  <a:schemeClr val="dk1"/>
                </a:solidFill>
              </a:defRPr>
            </a:lvl8pPr>
            <a:lvl9pPr lvl="8" rtl="0" algn="ctr">
              <a:spcBef>
                <a:spcPts val="0"/>
              </a:spcBef>
              <a:spcAft>
                <a:spcPts val="0"/>
              </a:spcAft>
              <a:buClr>
                <a:schemeClr val="dk1"/>
              </a:buClr>
              <a:buSzPts val="12000"/>
              <a:buNone/>
              <a:defRPr sz="12000">
                <a:solidFill>
                  <a:schemeClr val="dk1"/>
                </a:solidFill>
              </a:defRPr>
            </a:lvl9pPr>
          </a:lstStyle>
          <a:p>
            <a:r>
              <a:t>xx%</a:t>
            </a:r>
          </a:p>
        </p:txBody>
      </p:sp>
      <p:sp>
        <p:nvSpPr>
          <p:cNvPr id="554" name="Google Shape;554;p33"/>
          <p:cNvSpPr txBox="1"/>
          <p:nvPr>
            <p:ph hasCustomPrompt="1" idx="3" type="title"/>
          </p:nvPr>
        </p:nvSpPr>
        <p:spPr>
          <a:xfrm>
            <a:off x="4534100" y="1960988"/>
            <a:ext cx="3665100" cy="694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4800"/>
              <a:buNone/>
              <a:defRPr sz="4000">
                <a:solidFill>
                  <a:schemeClr val="accent1"/>
                </a:solidFill>
              </a:defRPr>
            </a:lvl1pPr>
            <a:lvl2pPr lvl="1" rtl="0" algn="ctr">
              <a:spcBef>
                <a:spcPts val="0"/>
              </a:spcBef>
              <a:spcAft>
                <a:spcPts val="0"/>
              </a:spcAft>
              <a:buClr>
                <a:schemeClr val="dk1"/>
              </a:buClr>
              <a:buSzPts val="12000"/>
              <a:buNone/>
              <a:defRPr sz="12000">
                <a:solidFill>
                  <a:schemeClr val="dk1"/>
                </a:solidFill>
              </a:defRPr>
            </a:lvl2pPr>
            <a:lvl3pPr lvl="2" rtl="0" algn="ctr">
              <a:spcBef>
                <a:spcPts val="0"/>
              </a:spcBef>
              <a:spcAft>
                <a:spcPts val="0"/>
              </a:spcAft>
              <a:buClr>
                <a:schemeClr val="dk1"/>
              </a:buClr>
              <a:buSzPts val="12000"/>
              <a:buNone/>
              <a:defRPr sz="12000">
                <a:solidFill>
                  <a:schemeClr val="dk1"/>
                </a:solidFill>
              </a:defRPr>
            </a:lvl3pPr>
            <a:lvl4pPr lvl="3" rtl="0" algn="ctr">
              <a:spcBef>
                <a:spcPts val="0"/>
              </a:spcBef>
              <a:spcAft>
                <a:spcPts val="0"/>
              </a:spcAft>
              <a:buClr>
                <a:schemeClr val="dk1"/>
              </a:buClr>
              <a:buSzPts val="12000"/>
              <a:buNone/>
              <a:defRPr sz="12000">
                <a:solidFill>
                  <a:schemeClr val="dk1"/>
                </a:solidFill>
              </a:defRPr>
            </a:lvl4pPr>
            <a:lvl5pPr lvl="4" rtl="0" algn="ctr">
              <a:spcBef>
                <a:spcPts val="0"/>
              </a:spcBef>
              <a:spcAft>
                <a:spcPts val="0"/>
              </a:spcAft>
              <a:buClr>
                <a:schemeClr val="dk1"/>
              </a:buClr>
              <a:buSzPts val="12000"/>
              <a:buNone/>
              <a:defRPr sz="12000">
                <a:solidFill>
                  <a:schemeClr val="dk1"/>
                </a:solidFill>
              </a:defRPr>
            </a:lvl5pPr>
            <a:lvl6pPr lvl="5" rtl="0" algn="ctr">
              <a:spcBef>
                <a:spcPts val="0"/>
              </a:spcBef>
              <a:spcAft>
                <a:spcPts val="0"/>
              </a:spcAft>
              <a:buClr>
                <a:schemeClr val="dk1"/>
              </a:buClr>
              <a:buSzPts val="12000"/>
              <a:buNone/>
              <a:defRPr sz="12000">
                <a:solidFill>
                  <a:schemeClr val="dk1"/>
                </a:solidFill>
              </a:defRPr>
            </a:lvl6pPr>
            <a:lvl7pPr lvl="6" rtl="0" algn="ctr">
              <a:spcBef>
                <a:spcPts val="0"/>
              </a:spcBef>
              <a:spcAft>
                <a:spcPts val="0"/>
              </a:spcAft>
              <a:buClr>
                <a:schemeClr val="dk1"/>
              </a:buClr>
              <a:buSzPts val="12000"/>
              <a:buNone/>
              <a:defRPr sz="12000">
                <a:solidFill>
                  <a:schemeClr val="dk1"/>
                </a:solidFill>
              </a:defRPr>
            </a:lvl7pPr>
            <a:lvl8pPr lvl="7" rtl="0" algn="ctr">
              <a:spcBef>
                <a:spcPts val="0"/>
              </a:spcBef>
              <a:spcAft>
                <a:spcPts val="0"/>
              </a:spcAft>
              <a:buClr>
                <a:schemeClr val="dk1"/>
              </a:buClr>
              <a:buSzPts val="12000"/>
              <a:buNone/>
              <a:defRPr sz="12000">
                <a:solidFill>
                  <a:schemeClr val="dk1"/>
                </a:solidFill>
              </a:defRPr>
            </a:lvl8pPr>
            <a:lvl9pPr lvl="8" rtl="0" algn="ctr">
              <a:spcBef>
                <a:spcPts val="0"/>
              </a:spcBef>
              <a:spcAft>
                <a:spcPts val="0"/>
              </a:spcAft>
              <a:buClr>
                <a:schemeClr val="dk1"/>
              </a:buClr>
              <a:buSzPts val="12000"/>
              <a:buNone/>
              <a:defRPr sz="12000">
                <a:solidFill>
                  <a:schemeClr val="dk1"/>
                </a:solidFill>
              </a:defRPr>
            </a:lvl9pPr>
          </a:lstStyle>
          <a:p>
            <a:r>
              <a:t>xx%</a:t>
            </a:r>
          </a:p>
        </p:txBody>
      </p:sp>
      <p:sp>
        <p:nvSpPr>
          <p:cNvPr id="555" name="Google Shape;555;p33"/>
          <p:cNvSpPr txBox="1"/>
          <p:nvPr>
            <p:ph idx="1" type="subTitle"/>
          </p:nvPr>
        </p:nvSpPr>
        <p:spPr>
          <a:xfrm>
            <a:off x="4534100" y="4078900"/>
            <a:ext cx="3665100" cy="527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56" name="Google Shape;556;p33"/>
          <p:cNvSpPr txBox="1"/>
          <p:nvPr>
            <p:ph idx="4" type="subTitle"/>
          </p:nvPr>
        </p:nvSpPr>
        <p:spPr>
          <a:xfrm>
            <a:off x="4534100" y="2655188"/>
            <a:ext cx="3665100" cy="527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57" name="Google Shape;557;p33"/>
          <p:cNvSpPr txBox="1"/>
          <p:nvPr>
            <p:ph idx="5" type="subTitle"/>
          </p:nvPr>
        </p:nvSpPr>
        <p:spPr>
          <a:xfrm>
            <a:off x="4534307" y="1231475"/>
            <a:ext cx="3665100" cy="527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grpSp>
        <p:nvGrpSpPr>
          <p:cNvPr id="558" name="Google Shape;558;p33"/>
          <p:cNvGrpSpPr/>
          <p:nvPr/>
        </p:nvGrpSpPr>
        <p:grpSpPr>
          <a:xfrm>
            <a:off x="371029" y="289792"/>
            <a:ext cx="779484" cy="4571883"/>
            <a:chOff x="345379" y="289792"/>
            <a:chExt cx="779484" cy="4571883"/>
          </a:xfrm>
        </p:grpSpPr>
        <p:grpSp>
          <p:nvGrpSpPr>
            <p:cNvPr id="559" name="Google Shape;559;p33"/>
            <p:cNvGrpSpPr/>
            <p:nvPr/>
          </p:nvGrpSpPr>
          <p:grpSpPr>
            <a:xfrm rot="10800000">
              <a:off x="345379" y="289792"/>
              <a:ext cx="779484" cy="2606733"/>
              <a:chOff x="7690650" y="-460656"/>
              <a:chExt cx="1101900" cy="5373600"/>
            </a:xfrm>
          </p:grpSpPr>
          <p:cxnSp>
            <p:nvCxnSpPr>
              <p:cNvPr id="560" name="Google Shape;560;p33"/>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561" name="Google Shape;561;p33"/>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62" name="Google Shape;562;p33"/>
            <p:cNvGrpSpPr/>
            <p:nvPr/>
          </p:nvGrpSpPr>
          <p:grpSpPr>
            <a:xfrm rot="5400000">
              <a:off x="-158975" y="3758893"/>
              <a:ext cx="1607142" cy="598419"/>
              <a:chOff x="6520650" y="3679281"/>
              <a:chExt cx="2271900" cy="1233600"/>
            </a:xfrm>
          </p:grpSpPr>
          <p:cxnSp>
            <p:nvCxnSpPr>
              <p:cNvPr id="563" name="Google Shape;563;p33"/>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33"/>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565" name="Shape 565"/>
        <p:cNvGrpSpPr/>
        <p:nvPr/>
      </p:nvGrpSpPr>
      <p:grpSpPr>
        <a:xfrm>
          <a:off x="0" y="0"/>
          <a:ext cx="0" cy="0"/>
          <a:chOff x="0" y="0"/>
          <a:chExt cx="0" cy="0"/>
        </a:xfrm>
      </p:grpSpPr>
      <p:sp>
        <p:nvSpPr>
          <p:cNvPr id="566" name="Google Shape;566;p34"/>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7" name="Google Shape;567;p34"/>
          <p:cNvSpPr txBox="1"/>
          <p:nvPr>
            <p:ph idx="1" type="subTitle"/>
          </p:nvPr>
        </p:nvSpPr>
        <p:spPr>
          <a:xfrm>
            <a:off x="713163" y="1472900"/>
            <a:ext cx="3790200" cy="45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568" name="Google Shape;568;p34"/>
          <p:cNvSpPr txBox="1"/>
          <p:nvPr>
            <p:ph idx="2" type="subTitle"/>
          </p:nvPr>
        </p:nvSpPr>
        <p:spPr>
          <a:xfrm>
            <a:off x="713138" y="1858293"/>
            <a:ext cx="37902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569" name="Google Shape;569;p34"/>
          <p:cNvSpPr txBox="1"/>
          <p:nvPr>
            <p:ph idx="3" type="subTitle"/>
          </p:nvPr>
        </p:nvSpPr>
        <p:spPr>
          <a:xfrm>
            <a:off x="713155" y="3110350"/>
            <a:ext cx="3790200" cy="45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570" name="Google Shape;570;p34"/>
          <p:cNvSpPr txBox="1"/>
          <p:nvPr>
            <p:ph idx="4" type="subTitle"/>
          </p:nvPr>
        </p:nvSpPr>
        <p:spPr>
          <a:xfrm>
            <a:off x="713138" y="3495745"/>
            <a:ext cx="37902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571" name="Google Shape;571;p34"/>
          <p:cNvSpPr txBox="1"/>
          <p:nvPr>
            <p:ph idx="5" type="subTitle"/>
          </p:nvPr>
        </p:nvSpPr>
        <p:spPr>
          <a:xfrm>
            <a:off x="4640954" y="1472900"/>
            <a:ext cx="3789900" cy="45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572" name="Google Shape;572;p34"/>
          <p:cNvSpPr txBox="1"/>
          <p:nvPr>
            <p:ph idx="6" type="subTitle"/>
          </p:nvPr>
        </p:nvSpPr>
        <p:spPr>
          <a:xfrm>
            <a:off x="4640537" y="1858276"/>
            <a:ext cx="37899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573" name="Google Shape;573;p34"/>
          <p:cNvSpPr txBox="1"/>
          <p:nvPr>
            <p:ph idx="7" type="subTitle"/>
          </p:nvPr>
        </p:nvSpPr>
        <p:spPr>
          <a:xfrm>
            <a:off x="4640554" y="3111422"/>
            <a:ext cx="3789900" cy="45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574" name="Google Shape;574;p34"/>
          <p:cNvSpPr txBox="1"/>
          <p:nvPr>
            <p:ph idx="8" type="subTitle"/>
          </p:nvPr>
        </p:nvSpPr>
        <p:spPr>
          <a:xfrm>
            <a:off x="4640537" y="3495725"/>
            <a:ext cx="37899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grpSp>
        <p:nvGrpSpPr>
          <p:cNvPr id="575" name="Google Shape;575;p34"/>
          <p:cNvGrpSpPr/>
          <p:nvPr/>
        </p:nvGrpSpPr>
        <p:grpSpPr>
          <a:xfrm>
            <a:off x="371031" y="285796"/>
            <a:ext cx="779484" cy="4571912"/>
            <a:chOff x="345379" y="289762"/>
            <a:chExt cx="779484" cy="4571912"/>
          </a:xfrm>
        </p:grpSpPr>
        <p:grpSp>
          <p:nvGrpSpPr>
            <p:cNvPr id="576" name="Google Shape;576;p34"/>
            <p:cNvGrpSpPr/>
            <p:nvPr/>
          </p:nvGrpSpPr>
          <p:grpSpPr>
            <a:xfrm rot="10800000">
              <a:off x="345379" y="289762"/>
              <a:ext cx="779484" cy="921641"/>
              <a:chOff x="7690650" y="3013106"/>
              <a:chExt cx="1101900" cy="1899900"/>
            </a:xfrm>
          </p:grpSpPr>
          <p:cxnSp>
            <p:nvCxnSpPr>
              <p:cNvPr id="577" name="Google Shape;577;p34"/>
              <p:cNvCxnSpPr/>
              <p:nvPr/>
            </p:nvCxnSpPr>
            <p:spPr>
              <a:xfrm>
                <a:off x="8790956" y="3013106"/>
                <a:ext cx="0" cy="18999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34"/>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79" name="Google Shape;579;p34"/>
            <p:cNvGrpSpPr/>
            <p:nvPr/>
          </p:nvGrpSpPr>
          <p:grpSpPr>
            <a:xfrm rot="5400000">
              <a:off x="-1232808" y="2685060"/>
              <a:ext cx="3754808" cy="598419"/>
              <a:chOff x="3484650" y="3679281"/>
              <a:chExt cx="5307900" cy="1233600"/>
            </a:xfrm>
          </p:grpSpPr>
          <p:cxnSp>
            <p:nvCxnSpPr>
              <p:cNvPr id="580" name="Google Shape;580;p34"/>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34"/>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grpSp>
        <p:nvGrpSpPr>
          <p:cNvPr id="582" name="Google Shape;582;p34"/>
          <p:cNvGrpSpPr/>
          <p:nvPr/>
        </p:nvGrpSpPr>
        <p:grpSpPr>
          <a:xfrm flipH="1">
            <a:off x="7989992" y="282838"/>
            <a:ext cx="779484" cy="4577812"/>
            <a:chOff x="345379" y="289963"/>
            <a:chExt cx="779484" cy="4577812"/>
          </a:xfrm>
        </p:grpSpPr>
        <p:grpSp>
          <p:nvGrpSpPr>
            <p:cNvPr id="583" name="Google Shape;583;p34"/>
            <p:cNvGrpSpPr/>
            <p:nvPr/>
          </p:nvGrpSpPr>
          <p:grpSpPr>
            <a:xfrm rot="10800000">
              <a:off x="345379" y="289963"/>
              <a:ext cx="779484" cy="2364863"/>
              <a:chOff x="7690650" y="37592"/>
              <a:chExt cx="1101900" cy="4875000"/>
            </a:xfrm>
          </p:grpSpPr>
          <p:cxnSp>
            <p:nvCxnSpPr>
              <p:cNvPr id="584" name="Google Shape;584;p34"/>
              <p:cNvCxnSpPr/>
              <p:nvPr/>
            </p:nvCxnSpPr>
            <p:spPr>
              <a:xfrm>
                <a:off x="8790966" y="37592"/>
                <a:ext cx="0" cy="48750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34"/>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86" name="Google Shape;586;p34"/>
            <p:cNvGrpSpPr/>
            <p:nvPr/>
          </p:nvGrpSpPr>
          <p:grpSpPr>
            <a:xfrm rot="5400000">
              <a:off x="-248213" y="3675756"/>
              <a:ext cx="1785619" cy="598419"/>
              <a:chOff x="6276974" y="3679281"/>
              <a:chExt cx="2524200" cy="1233600"/>
            </a:xfrm>
          </p:grpSpPr>
          <p:cxnSp>
            <p:nvCxnSpPr>
              <p:cNvPr id="587" name="Google Shape;587;p34"/>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34"/>
              <p:cNvCxnSpPr/>
              <p:nvPr/>
            </p:nvCxnSpPr>
            <p:spPr>
              <a:xfrm>
                <a:off x="7539074" y="3645960"/>
                <a:ext cx="0" cy="25242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4_2_1">
    <p:spTree>
      <p:nvGrpSpPr>
        <p:cNvPr id="589" name="Shape 589"/>
        <p:cNvGrpSpPr/>
        <p:nvPr/>
      </p:nvGrpSpPr>
      <p:grpSpPr>
        <a:xfrm>
          <a:off x="0" y="0"/>
          <a:ext cx="0" cy="0"/>
          <a:chOff x="0" y="0"/>
          <a:chExt cx="0" cy="0"/>
        </a:xfrm>
      </p:grpSpPr>
      <p:sp>
        <p:nvSpPr>
          <p:cNvPr id="590" name="Google Shape;590;p35"/>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1" name="Google Shape;591;p35"/>
          <p:cNvGrpSpPr/>
          <p:nvPr/>
        </p:nvGrpSpPr>
        <p:grpSpPr>
          <a:xfrm>
            <a:off x="371029" y="283090"/>
            <a:ext cx="779484" cy="4571947"/>
            <a:chOff x="345379" y="289727"/>
            <a:chExt cx="779484" cy="4571947"/>
          </a:xfrm>
        </p:grpSpPr>
        <p:grpSp>
          <p:nvGrpSpPr>
            <p:cNvPr id="592" name="Google Shape;592;p35"/>
            <p:cNvGrpSpPr/>
            <p:nvPr/>
          </p:nvGrpSpPr>
          <p:grpSpPr>
            <a:xfrm rot="10800000">
              <a:off x="345379" y="289727"/>
              <a:ext cx="779484" cy="2559873"/>
              <a:chOff x="7690650" y="-363923"/>
              <a:chExt cx="1101900" cy="5277000"/>
            </a:xfrm>
          </p:grpSpPr>
          <p:cxnSp>
            <p:nvCxnSpPr>
              <p:cNvPr id="593" name="Google Shape;593;p35"/>
              <p:cNvCxnSpPr/>
              <p:nvPr/>
            </p:nvCxnSpPr>
            <p:spPr>
              <a:xfrm>
                <a:off x="8790966" y="-363923"/>
                <a:ext cx="0" cy="52770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35"/>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595" name="Google Shape;595;p35"/>
            <p:cNvGrpSpPr/>
            <p:nvPr/>
          </p:nvGrpSpPr>
          <p:grpSpPr>
            <a:xfrm rot="5400000">
              <a:off x="-158975" y="3758893"/>
              <a:ext cx="1607142" cy="598419"/>
              <a:chOff x="6520650" y="3679281"/>
              <a:chExt cx="2271900" cy="1233600"/>
            </a:xfrm>
          </p:grpSpPr>
          <p:cxnSp>
            <p:nvCxnSpPr>
              <p:cNvPr id="596" name="Google Shape;596;p35"/>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35"/>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grpSp>
        <p:nvGrpSpPr>
          <p:cNvPr id="598" name="Google Shape;598;p35"/>
          <p:cNvGrpSpPr/>
          <p:nvPr/>
        </p:nvGrpSpPr>
        <p:grpSpPr>
          <a:xfrm flipH="1">
            <a:off x="7989993" y="283079"/>
            <a:ext cx="779484" cy="4571967"/>
            <a:chOff x="345379" y="289707"/>
            <a:chExt cx="779484" cy="4571967"/>
          </a:xfrm>
        </p:grpSpPr>
        <p:grpSp>
          <p:nvGrpSpPr>
            <p:cNvPr id="599" name="Google Shape;599;p35"/>
            <p:cNvGrpSpPr/>
            <p:nvPr/>
          </p:nvGrpSpPr>
          <p:grpSpPr>
            <a:xfrm rot="10800000">
              <a:off x="345379" y="289707"/>
              <a:ext cx="779484" cy="545446"/>
              <a:chOff x="7690650" y="3788719"/>
              <a:chExt cx="1101900" cy="1124400"/>
            </a:xfrm>
          </p:grpSpPr>
          <p:cxnSp>
            <p:nvCxnSpPr>
              <p:cNvPr id="600" name="Google Shape;600;p35"/>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35"/>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602" name="Google Shape;602;p35"/>
            <p:cNvGrpSpPr/>
            <p:nvPr/>
          </p:nvGrpSpPr>
          <p:grpSpPr>
            <a:xfrm rot="5400000">
              <a:off x="-1232808" y="2685060"/>
              <a:ext cx="3754808" cy="598419"/>
              <a:chOff x="3484650" y="3679281"/>
              <a:chExt cx="5307900" cy="1233600"/>
            </a:xfrm>
          </p:grpSpPr>
          <p:cxnSp>
            <p:nvCxnSpPr>
              <p:cNvPr id="603" name="Google Shape;603;p35"/>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35"/>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spTree>
      <p:nvGrpSpPr>
        <p:cNvPr id="605" name="Shape 605"/>
        <p:cNvGrpSpPr/>
        <p:nvPr/>
      </p:nvGrpSpPr>
      <p:grpSpPr>
        <a:xfrm>
          <a:off x="0" y="0"/>
          <a:ext cx="0" cy="0"/>
          <a:chOff x="0" y="0"/>
          <a:chExt cx="0" cy="0"/>
        </a:xfrm>
      </p:grpSpPr>
      <p:sp>
        <p:nvSpPr>
          <p:cNvPr id="606" name="Google Shape;606;p36"/>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07" name="Google Shape;607;p36"/>
          <p:cNvGrpSpPr/>
          <p:nvPr/>
        </p:nvGrpSpPr>
        <p:grpSpPr>
          <a:xfrm>
            <a:off x="371029" y="285804"/>
            <a:ext cx="779484" cy="4571883"/>
            <a:chOff x="345379" y="289792"/>
            <a:chExt cx="779484" cy="4571883"/>
          </a:xfrm>
        </p:grpSpPr>
        <p:grpSp>
          <p:nvGrpSpPr>
            <p:cNvPr id="608" name="Google Shape;608;p36"/>
            <p:cNvGrpSpPr/>
            <p:nvPr/>
          </p:nvGrpSpPr>
          <p:grpSpPr>
            <a:xfrm rot="10800000">
              <a:off x="345379" y="289792"/>
              <a:ext cx="779484" cy="2606733"/>
              <a:chOff x="7690650" y="-460656"/>
              <a:chExt cx="1101900" cy="5373600"/>
            </a:xfrm>
          </p:grpSpPr>
          <p:cxnSp>
            <p:nvCxnSpPr>
              <p:cNvPr id="609" name="Google Shape;609;p36"/>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610" name="Google Shape;610;p36"/>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611" name="Google Shape;611;p36"/>
            <p:cNvGrpSpPr/>
            <p:nvPr/>
          </p:nvGrpSpPr>
          <p:grpSpPr>
            <a:xfrm rot="5400000">
              <a:off x="-158975" y="3758893"/>
              <a:ext cx="1607142" cy="598419"/>
              <a:chOff x="6520650" y="3679281"/>
              <a:chExt cx="2271900" cy="1233600"/>
            </a:xfrm>
          </p:grpSpPr>
          <p:cxnSp>
            <p:nvCxnSpPr>
              <p:cNvPr id="612" name="Google Shape;612;p36"/>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36"/>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grpSp>
        <p:nvGrpSpPr>
          <p:cNvPr id="614" name="Google Shape;614;p36"/>
          <p:cNvGrpSpPr/>
          <p:nvPr/>
        </p:nvGrpSpPr>
        <p:grpSpPr>
          <a:xfrm flipH="1">
            <a:off x="7989993" y="285754"/>
            <a:ext cx="779484" cy="4571967"/>
            <a:chOff x="345379" y="289707"/>
            <a:chExt cx="779484" cy="4571967"/>
          </a:xfrm>
        </p:grpSpPr>
        <p:grpSp>
          <p:nvGrpSpPr>
            <p:cNvPr id="615" name="Google Shape;615;p36"/>
            <p:cNvGrpSpPr/>
            <p:nvPr/>
          </p:nvGrpSpPr>
          <p:grpSpPr>
            <a:xfrm rot="10800000">
              <a:off x="345379" y="289707"/>
              <a:ext cx="779484" cy="545446"/>
              <a:chOff x="7690650" y="3788719"/>
              <a:chExt cx="1101900" cy="1124400"/>
            </a:xfrm>
          </p:grpSpPr>
          <p:cxnSp>
            <p:nvCxnSpPr>
              <p:cNvPr id="616" name="Google Shape;616;p36"/>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36"/>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618" name="Google Shape;618;p36"/>
            <p:cNvGrpSpPr/>
            <p:nvPr/>
          </p:nvGrpSpPr>
          <p:grpSpPr>
            <a:xfrm rot="5400000">
              <a:off x="-1232808" y="2685060"/>
              <a:ext cx="3754808" cy="598419"/>
              <a:chOff x="3484650" y="3679281"/>
              <a:chExt cx="5307900" cy="1233600"/>
            </a:xfrm>
          </p:grpSpPr>
          <p:cxnSp>
            <p:nvCxnSpPr>
              <p:cNvPr id="619" name="Google Shape;619;p36"/>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36"/>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3_1_4_2_1_1">
    <p:spTree>
      <p:nvGrpSpPr>
        <p:cNvPr id="621" name="Shape 621"/>
        <p:cNvGrpSpPr/>
        <p:nvPr/>
      </p:nvGrpSpPr>
      <p:grpSpPr>
        <a:xfrm>
          <a:off x="0" y="0"/>
          <a:ext cx="0" cy="0"/>
          <a:chOff x="0" y="0"/>
          <a:chExt cx="0" cy="0"/>
        </a:xfrm>
      </p:grpSpPr>
      <p:grpSp>
        <p:nvGrpSpPr>
          <p:cNvPr id="622" name="Google Shape;622;p37"/>
          <p:cNvGrpSpPr/>
          <p:nvPr/>
        </p:nvGrpSpPr>
        <p:grpSpPr>
          <a:xfrm flipH="1">
            <a:off x="7989993" y="285766"/>
            <a:ext cx="779484" cy="4571967"/>
            <a:chOff x="345379" y="289707"/>
            <a:chExt cx="779484" cy="4571967"/>
          </a:xfrm>
        </p:grpSpPr>
        <p:grpSp>
          <p:nvGrpSpPr>
            <p:cNvPr id="623" name="Google Shape;623;p37"/>
            <p:cNvGrpSpPr/>
            <p:nvPr/>
          </p:nvGrpSpPr>
          <p:grpSpPr>
            <a:xfrm rot="10800000">
              <a:off x="345379" y="289707"/>
              <a:ext cx="779484" cy="545446"/>
              <a:chOff x="7690650" y="3788719"/>
              <a:chExt cx="1101900" cy="1124400"/>
            </a:xfrm>
          </p:grpSpPr>
          <p:cxnSp>
            <p:nvCxnSpPr>
              <p:cNvPr id="624" name="Google Shape;624;p37"/>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625" name="Google Shape;625;p37"/>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626" name="Google Shape;626;p37"/>
            <p:cNvGrpSpPr/>
            <p:nvPr/>
          </p:nvGrpSpPr>
          <p:grpSpPr>
            <a:xfrm rot="5400000">
              <a:off x="-1232808" y="2685060"/>
              <a:ext cx="3754808" cy="598419"/>
              <a:chOff x="3484650" y="3679281"/>
              <a:chExt cx="5307900" cy="1233600"/>
            </a:xfrm>
          </p:grpSpPr>
          <p:cxnSp>
            <p:nvCxnSpPr>
              <p:cNvPr id="627" name="Google Shape;627;p37"/>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37"/>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
        <p:nvSpPr>
          <p:cNvPr id="629" name="Google Shape;629;p37"/>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0" name="Google Shape;630;p37"/>
          <p:cNvSpPr txBox="1"/>
          <p:nvPr>
            <p:ph idx="1" type="subTitle"/>
          </p:nvPr>
        </p:nvSpPr>
        <p:spPr>
          <a:xfrm>
            <a:off x="718051" y="1777500"/>
            <a:ext cx="23289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31" name="Google Shape;631;p37"/>
          <p:cNvSpPr txBox="1"/>
          <p:nvPr>
            <p:ph idx="2" type="subTitle"/>
          </p:nvPr>
        </p:nvSpPr>
        <p:spPr>
          <a:xfrm>
            <a:off x="718050" y="2081604"/>
            <a:ext cx="23289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32" name="Google Shape;632;p37"/>
          <p:cNvSpPr txBox="1"/>
          <p:nvPr>
            <p:ph idx="3" type="subTitle"/>
          </p:nvPr>
        </p:nvSpPr>
        <p:spPr>
          <a:xfrm>
            <a:off x="3434601" y="3090300"/>
            <a:ext cx="23289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33" name="Google Shape;633;p37"/>
          <p:cNvSpPr txBox="1"/>
          <p:nvPr>
            <p:ph idx="4" type="subTitle"/>
          </p:nvPr>
        </p:nvSpPr>
        <p:spPr>
          <a:xfrm>
            <a:off x="3434600" y="1777500"/>
            <a:ext cx="23289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34" name="Google Shape;634;p37"/>
          <p:cNvSpPr txBox="1"/>
          <p:nvPr>
            <p:ph idx="5" type="subTitle"/>
          </p:nvPr>
        </p:nvSpPr>
        <p:spPr>
          <a:xfrm>
            <a:off x="3434600" y="2081604"/>
            <a:ext cx="23289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35" name="Google Shape;635;p37"/>
          <p:cNvSpPr txBox="1"/>
          <p:nvPr>
            <p:ph idx="6" type="subTitle"/>
          </p:nvPr>
        </p:nvSpPr>
        <p:spPr>
          <a:xfrm>
            <a:off x="718051" y="3090300"/>
            <a:ext cx="23289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36" name="Google Shape;636;p37"/>
          <p:cNvSpPr txBox="1"/>
          <p:nvPr>
            <p:ph idx="7" type="subTitle"/>
          </p:nvPr>
        </p:nvSpPr>
        <p:spPr>
          <a:xfrm>
            <a:off x="3434600" y="3396250"/>
            <a:ext cx="23289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37" name="Google Shape;637;p37"/>
          <p:cNvSpPr txBox="1"/>
          <p:nvPr>
            <p:ph idx="8" type="subTitle"/>
          </p:nvPr>
        </p:nvSpPr>
        <p:spPr>
          <a:xfrm>
            <a:off x="6101825" y="1777500"/>
            <a:ext cx="23289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38" name="Google Shape;638;p37"/>
          <p:cNvSpPr txBox="1"/>
          <p:nvPr>
            <p:ph idx="9" type="subTitle"/>
          </p:nvPr>
        </p:nvSpPr>
        <p:spPr>
          <a:xfrm>
            <a:off x="6101825" y="2081604"/>
            <a:ext cx="23289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39" name="Google Shape;639;p37"/>
          <p:cNvSpPr txBox="1"/>
          <p:nvPr>
            <p:ph idx="13" type="subTitle"/>
          </p:nvPr>
        </p:nvSpPr>
        <p:spPr>
          <a:xfrm>
            <a:off x="718050" y="3396250"/>
            <a:ext cx="2328900" cy="52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grpSp>
        <p:nvGrpSpPr>
          <p:cNvPr id="640" name="Google Shape;640;p37"/>
          <p:cNvGrpSpPr/>
          <p:nvPr/>
        </p:nvGrpSpPr>
        <p:grpSpPr>
          <a:xfrm flipH="1" rot="10800000">
            <a:off x="370994" y="285816"/>
            <a:ext cx="786881" cy="4571883"/>
            <a:chOff x="345344" y="289792"/>
            <a:chExt cx="786881" cy="4571883"/>
          </a:xfrm>
        </p:grpSpPr>
        <p:grpSp>
          <p:nvGrpSpPr>
            <p:cNvPr id="641" name="Google Shape;641;p37"/>
            <p:cNvGrpSpPr/>
            <p:nvPr/>
          </p:nvGrpSpPr>
          <p:grpSpPr>
            <a:xfrm rot="10800000">
              <a:off x="345379" y="289792"/>
              <a:ext cx="604827" cy="2606733"/>
              <a:chOff x="7937550" y="-460656"/>
              <a:chExt cx="855000" cy="5373600"/>
            </a:xfrm>
          </p:grpSpPr>
          <p:cxnSp>
            <p:nvCxnSpPr>
              <p:cNvPr id="642" name="Google Shape;642;p37"/>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643" name="Google Shape;643;p37"/>
              <p:cNvCxnSpPr/>
              <p:nvPr/>
            </p:nvCxnSpPr>
            <p:spPr>
              <a:xfrm rot="10800000">
                <a:off x="7937550" y="4908050"/>
                <a:ext cx="855000" cy="0"/>
              </a:xfrm>
              <a:prstGeom prst="straightConnector1">
                <a:avLst/>
              </a:prstGeom>
              <a:noFill/>
              <a:ln cap="flat" cmpd="sng" w="9525">
                <a:solidFill>
                  <a:schemeClr val="dk2"/>
                </a:solidFill>
                <a:prstDash val="solid"/>
                <a:round/>
                <a:headEnd len="med" w="med" type="none"/>
                <a:tailEnd len="med" w="med" type="none"/>
              </a:ln>
            </p:spPr>
          </p:cxnSp>
        </p:grpSp>
        <p:grpSp>
          <p:nvGrpSpPr>
            <p:cNvPr id="644" name="Google Shape;644;p37"/>
            <p:cNvGrpSpPr/>
            <p:nvPr/>
          </p:nvGrpSpPr>
          <p:grpSpPr>
            <a:xfrm rot="5400000">
              <a:off x="-64786" y="3664663"/>
              <a:ext cx="1607142" cy="786881"/>
              <a:chOff x="6520650" y="3290868"/>
              <a:chExt cx="2271900" cy="1622100"/>
            </a:xfrm>
          </p:grpSpPr>
          <p:cxnSp>
            <p:nvCxnSpPr>
              <p:cNvPr id="645" name="Google Shape;645;p37"/>
              <p:cNvCxnSpPr/>
              <p:nvPr/>
            </p:nvCxnSpPr>
            <p:spPr>
              <a:xfrm rot="5400000">
                <a:off x="7979932" y="4101918"/>
                <a:ext cx="1622100" cy="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37"/>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_1">
    <p:spTree>
      <p:nvGrpSpPr>
        <p:cNvPr id="647" name="Shape 647"/>
        <p:cNvGrpSpPr/>
        <p:nvPr/>
      </p:nvGrpSpPr>
      <p:grpSpPr>
        <a:xfrm>
          <a:off x="0" y="0"/>
          <a:ext cx="0" cy="0"/>
          <a:chOff x="0" y="0"/>
          <a:chExt cx="0" cy="0"/>
        </a:xfrm>
      </p:grpSpPr>
      <p:sp>
        <p:nvSpPr>
          <p:cNvPr id="648" name="Google Shape;648;p38"/>
          <p:cNvSpPr txBox="1"/>
          <p:nvPr>
            <p:ph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9" name="Google Shape;649;p38"/>
          <p:cNvSpPr txBox="1"/>
          <p:nvPr>
            <p:ph idx="1" type="subTitle"/>
          </p:nvPr>
        </p:nvSpPr>
        <p:spPr>
          <a:xfrm>
            <a:off x="5946550" y="3069944"/>
            <a:ext cx="24831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50" name="Google Shape;650;p38"/>
          <p:cNvSpPr txBox="1"/>
          <p:nvPr>
            <p:ph idx="2" type="subTitle"/>
          </p:nvPr>
        </p:nvSpPr>
        <p:spPr>
          <a:xfrm>
            <a:off x="5946550" y="1356800"/>
            <a:ext cx="24831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51" name="Google Shape;651;p38"/>
          <p:cNvSpPr txBox="1"/>
          <p:nvPr>
            <p:ph idx="3" type="subTitle"/>
          </p:nvPr>
        </p:nvSpPr>
        <p:spPr>
          <a:xfrm>
            <a:off x="5946550" y="1672036"/>
            <a:ext cx="2483100" cy="10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52" name="Google Shape;652;p38"/>
          <p:cNvSpPr txBox="1"/>
          <p:nvPr>
            <p:ph idx="4" type="subTitle"/>
          </p:nvPr>
        </p:nvSpPr>
        <p:spPr>
          <a:xfrm>
            <a:off x="3329875" y="1356800"/>
            <a:ext cx="2483100" cy="3714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53" name="Google Shape;653;p38"/>
          <p:cNvSpPr txBox="1"/>
          <p:nvPr>
            <p:ph idx="5" type="subTitle"/>
          </p:nvPr>
        </p:nvSpPr>
        <p:spPr>
          <a:xfrm>
            <a:off x="3329875" y="1672030"/>
            <a:ext cx="2483100" cy="10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54" name="Google Shape;654;p38"/>
          <p:cNvSpPr txBox="1"/>
          <p:nvPr>
            <p:ph idx="6" type="subTitle"/>
          </p:nvPr>
        </p:nvSpPr>
        <p:spPr>
          <a:xfrm>
            <a:off x="713200" y="1356800"/>
            <a:ext cx="24831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55" name="Google Shape;655;p38"/>
          <p:cNvSpPr txBox="1"/>
          <p:nvPr>
            <p:ph idx="7" type="subTitle"/>
          </p:nvPr>
        </p:nvSpPr>
        <p:spPr>
          <a:xfrm>
            <a:off x="713200" y="1672025"/>
            <a:ext cx="2483100" cy="10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56" name="Google Shape;656;p38"/>
          <p:cNvSpPr txBox="1"/>
          <p:nvPr>
            <p:ph idx="8" type="subTitle"/>
          </p:nvPr>
        </p:nvSpPr>
        <p:spPr>
          <a:xfrm>
            <a:off x="713200" y="3069946"/>
            <a:ext cx="24831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57" name="Google Shape;657;p38"/>
          <p:cNvSpPr txBox="1"/>
          <p:nvPr>
            <p:ph idx="9" type="subTitle"/>
          </p:nvPr>
        </p:nvSpPr>
        <p:spPr>
          <a:xfrm>
            <a:off x="3329875" y="3069943"/>
            <a:ext cx="24831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atin typeface="Montserrat"/>
                <a:ea typeface="Montserrat"/>
                <a:cs typeface="Montserrat"/>
                <a:sym typeface="Montserrat"/>
              </a:defRPr>
            </a:lvl1pPr>
            <a:lvl2pPr lvl="1" rtl="0">
              <a:lnSpc>
                <a:spcPct val="100000"/>
              </a:lnSpc>
              <a:spcBef>
                <a:spcPts val="0"/>
              </a:spcBef>
              <a:spcAft>
                <a:spcPts val="0"/>
              </a:spcAft>
              <a:buNone/>
              <a:defRPr b="1">
                <a:latin typeface="Montserrat"/>
                <a:ea typeface="Montserrat"/>
                <a:cs typeface="Montserrat"/>
                <a:sym typeface="Montserrat"/>
              </a:defRPr>
            </a:lvl2pPr>
            <a:lvl3pPr lvl="2" rtl="0">
              <a:lnSpc>
                <a:spcPct val="100000"/>
              </a:lnSpc>
              <a:spcBef>
                <a:spcPts val="0"/>
              </a:spcBef>
              <a:spcAft>
                <a:spcPts val="0"/>
              </a:spcAft>
              <a:buNone/>
              <a:defRPr b="1">
                <a:latin typeface="Montserrat"/>
                <a:ea typeface="Montserrat"/>
                <a:cs typeface="Montserrat"/>
                <a:sym typeface="Montserrat"/>
              </a:defRPr>
            </a:lvl3pPr>
            <a:lvl4pPr lvl="3" rtl="0">
              <a:lnSpc>
                <a:spcPct val="100000"/>
              </a:lnSpc>
              <a:spcBef>
                <a:spcPts val="0"/>
              </a:spcBef>
              <a:spcAft>
                <a:spcPts val="0"/>
              </a:spcAft>
              <a:buNone/>
              <a:defRPr b="1">
                <a:latin typeface="Montserrat"/>
                <a:ea typeface="Montserrat"/>
                <a:cs typeface="Montserrat"/>
                <a:sym typeface="Montserrat"/>
              </a:defRPr>
            </a:lvl4pPr>
            <a:lvl5pPr lvl="4" rtl="0">
              <a:lnSpc>
                <a:spcPct val="100000"/>
              </a:lnSpc>
              <a:spcBef>
                <a:spcPts val="0"/>
              </a:spcBef>
              <a:spcAft>
                <a:spcPts val="0"/>
              </a:spcAft>
              <a:buNone/>
              <a:defRPr b="1">
                <a:latin typeface="Montserrat"/>
                <a:ea typeface="Montserrat"/>
                <a:cs typeface="Montserrat"/>
                <a:sym typeface="Montserrat"/>
              </a:defRPr>
            </a:lvl5pPr>
            <a:lvl6pPr lvl="5" rtl="0">
              <a:lnSpc>
                <a:spcPct val="100000"/>
              </a:lnSpc>
              <a:spcBef>
                <a:spcPts val="0"/>
              </a:spcBef>
              <a:spcAft>
                <a:spcPts val="0"/>
              </a:spcAft>
              <a:buNone/>
              <a:defRPr b="1">
                <a:latin typeface="Montserrat"/>
                <a:ea typeface="Montserrat"/>
                <a:cs typeface="Montserrat"/>
                <a:sym typeface="Montserrat"/>
              </a:defRPr>
            </a:lvl6pPr>
            <a:lvl7pPr lvl="6" rtl="0">
              <a:lnSpc>
                <a:spcPct val="100000"/>
              </a:lnSpc>
              <a:spcBef>
                <a:spcPts val="0"/>
              </a:spcBef>
              <a:spcAft>
                <a:spcPts val="0"/>
              </a:spcAft>
              <a:buNone/>
              <a:defRPr b="1">
                <a:latin typeface="Montserrat"/>
                <a:ea typeface="Montserrat"/>
                <a:cs typeface="Montserrat"/>
                <a:sym typeface="Montserrat"/>
              </a:defRPr>
            </a:lvl7pPr>
            <a:lvl8pPr lvl="7" rtl="0">
              <a:lnSpc>
                <a:spcPct val="100000"/>
              </a:lnSpc>
              <a:spcBef>
                <a:spcPts val="0"/>
              </a:spcBef>
              <a:spcAft>
                <a:spcPts val="0"/>
              </a:spcAft>
              <a:buNone/>
              <a:defRPr b="1">
                <a:latin typeface="Montserrat"/>
                <a:ea typeface="Montserrat"/>
                <a:cs typeface="Montserrat"/>
                <a:sym typeface="Montserrat"/>
              </a:defRPr>
            </a:lvl8pPr>
            <a:lvl9pPr lvl="8" rtl="0">
              <a:lnSpc>
                <a:spcPct val="100000"/>
              </a:lnSpc>
              <a:spcBef>
                <a:spcPts val="0"/>
              </a:spcBef>
              <a:spcAft>
                <a:spcPts val="0"/>
              </a:spcAft>
              <a:buNone/>
              <a:defRPr b="1">
                <a:latin typeface="Montserrat"/>
                <a:ea typeface="Montserrat"/>
                <a:cs typeface="Montserrat"/>
                <a:sym typeface="Montserrat"/>
              </a:defRPr>
            </a:lvl9pPr>
          </a:lstStyle>
          <a:p/>
        </p:txBody>
      </p:sp>
      <p:sp>
        <p:nvSpPr>
          <p:cNvPr id="658" name="Google Shape;658;p38"/>
          <p:cNvSpPr txBox="1"/>
          <p:nvPr>
            <p:ph idx="13" type="subTitle"/>
          </p:nvPr>
        </p:nvSpPr>
        <p:spPr>
          <a:xfrm>
            <a:off x="5946550" y="3385180"/>
            <a:ext cx="2483100" cy="10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59" name="Google Shape;659;p38"/>
          <p:cNvSpPr txBox="1"/>
          <p:nvPr>
            <p:ph idx="14" type="subTitle"/>
          </p:nvPr>
        </p:nvSpPr>
        <p:spPr>
          <a:xfrm>
            <a:off x="713200" y="3385182"/>
            <a:ext cx="2483100" cy="10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660" name="Google Shape;660;p38"/>
          <p:cNvSpPr txBox="1"/>
          <p:nvPr>
            <p:ph idx="15" type="subTitle"/>
          </p:nvPr>
        </p:nvSpPr>
        <p:spPr>
          <a:xfrm>
            <a:off x="3329875" y="3385178"/>
            <a:ext cx="2483100" cy="108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grpSp>
        <p:nvGrpSpPr>
          <p:cNvPr id="661" name="Google Shape;661;p38"/>
          <p:cNvGrpSpPr/>
          <p:nvPr/>
        </p:nvGrpSpPr>
        <p:grpSpPr>
          <a:xfrm>
            <a:off x="373354" y="282838"/>
            <a:ext cx="779484" cy="4577812"/>
            <a:chOff x="345379" y="289963"/>
            <a:chExt cx="779484" cy="4577812"/>
          </a:xfrm>
        </p:grpSpPr>
        <p:grpSp>
          <p:nvGrpSpPr>
            <p:cNvPr id="662" name="Google Shape;662;p38"/>
            <p:cNvGrpSpPr/>
            <p:nvPr/>
          </p:nvGrpSpPr>
          <p:grpSpPr>
            <a:xfrm rot="10800000">
              <a:off x="345379" y="289963"/>
              <a:ext cx="779484" cy="2364863"/>
              <a:chOff x="7690650" y="37592"/>
              <a:chExt cx="1101900" cy="4875000"/>
            </a:xfrm>
          </p:grpSpPr>
          <p:cxnSp>
            <p:nvCxnSpPr>
              <p:cNvPr id="663" name="Google Shape;663;p38"/>
              <p:cNvCxnSpPr/>
              <p:nvPr/>
            </p:nvCxnSpPr>
            <p:spPr>
              <a:xfrm>
                <a:off x="8790966" y="37592"/>
                <a:ext cx="0" cy="4875000"/>
              </a:xfrm>
              <a:prstGeom prst="straightConnector1">
                <a:avLst/>
              </a:prstGeom>
              <a:noFill/>
              <a:ln cap="flat" cmpd="sng" w="9525">
                <a:solidFill>
                  <a:schemeClr val="dk2"/>
                </a:solidFill>
                <a:prstDash val="solid"/>
                <a:round/>
                <a:headEnd len="med" w="med" type="none"/>
                <a:tailEnd len="med" w="med" type="none"/>
              </a:ln>
            </p:spPr>
          </p:cxnSp>
          <p:cxnSp>
            <p:nvCxnSpPr>
              <p:cNvPr id="664" name="Google Shape;664;p38"/>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665" name="Google Shape;665;p38"/>
            <p:cNvGrpSpPr/>
            <p:nvPr/>
          </p:nvGrpSpPr>
          <p:grpSpPr>
            <a:xfrm rot="5400000">
              <a:off x="-248213" y="3675756"/>
              <a:ext cx="1785619" cy="598419"/>
              <a:chOff x="6276974" y="3679281"/>
              <a:chExt cx="2524200" cy="1233600"/>
            </a:xfrm>
          </p:grpSpPr>
          <p:cxnSp>
            <p:nvCxnSpPr>
              <p:cNvPr id="666" name="Google Shape;666;p38"/>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38"/>
              <p:cNvCxnSpPr/>
              <p:nvPr/>
            </p:nvCxnSpPr>
            <p:spPr>
              <a:xfrm>
                <a:off x="7539074" y="3645960"/>
                <a:ext cx="0" cy="2524200"/>
              </a:xfrm>
              <a:prstGeom prst="straightConnector1">
                <a:avLst/>
              </a:prstGeom>
              <a:noFill/>
              <a:ln cap="flat" cmpd="sng" w="9525">
                <a:solidFill>
                  <a:schemeClr val="dk2"/>
                </a:solidFill>
                <a:prstDash val="solid"/>
                <a:round/>
                <a:headEnd len="med" w="med" type="none"/>
                <a:tailEnd len="med" w="med" type="none"/>
              </a:ln>
            </p:spPr>
          </p:cxnSp>
        </p:grpSp>
      </p:grpSp>
      <p:grpSp>
        <p:nvGrpSpPr>
          <p:cNvPr id="668" name="Google Shape;668;p38"/>
          <p:cNvGrpSpPr/>
          <p:nvPr/>
        </p:nvGrpSpPr>
        <p:grpSpPr>
          <a:xfrm flipH="1">
            <a:off x="7989993" y="285766"/>
            <a:ext cx="779484" cy="4571967"/>
            <a:chOff x="345379" y="289707"/>
            <a:chExt cx="779484" cy="4571967"/>
          </a:xfrm>
        </p:grpSpPr>
        <p:grpSp>
          <p:nvGrpSpPr>
            <p:cNvPr id="669" name="Google Shape;669;p38"/>
            <p:cNvGrpSpPr/>
            <p:nvPr/>
          </p:nvGrpSpPr>
          <p:grpSpPr>
            <a:xfrm rot="10800000">
              <a:off x="345379" y="289707"/>
              <a:ext cx="779484" cy="545446"/>
              <a:chOff x="7690650" y="3788719"/>
              <a:chExt cx="1101900" cy="1124400"/>
            </a:xfrm>
          </p:grpSpPr>
          <p:cxnSp>
            <p:nvCxnSpPr>
              <p:cNvPr id="670" name="Google Shape;670;p38"/>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38"/>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672" name="Google Shape;672;p38"/>
            <p:cNvGrpSpPr/>
            <p:nvPr/>
          </p:nvGrpSpPr>
          <p:grpSpPr>
            <a:xfrm rot="5400000">
              <a:off x="-1232808" y="2685060"/>
              <a:ext cx="3754808" cy="598419"/>
              <a:chOff x="3484650" y="3679281"/>
              <a:chExt cx="5307900" cy="1233600"/>
            </a:xfrm>
          </p:grpSpPr>
          <p:cxnSp>
            <p:nvCxnSpPr>
              <p:cNvPr id="673" name="Google Shape;673;p38"/>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674" name="Google Shape;674;p38"/>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675" name="Shape 675"/>
        <p:cNvGrpSpPr/>
        <p:nvPr/>
      </p:nvGrpSpPr>
      <p:grpSpPr>
        <a:xfrm>
          <a:off x="0" y="0"/>
          <a:ext cx="0" cy="0"/>
          <a:chOff x="0" y="0"/>
          <a:chExt cx="0" cy="0"/>
        </a:xfrm>
      </p:grpSpPr>
      <p:sp>
        <p:nvSpPr>
          <p:cNvPr id="676" name="Google Shape;676;p39"/>
          <p:cNvSpPr txBox="1"/>
          <p:nvPr>
            <p:ph type="title"/>
          </p:nvPr>
        </p:nvSpPr>
        <p:spPr>
          <a:xfrm>
            <a:off x="4503175" y="554950"/>
            <a:ext cx="3909300" cy="10950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5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7" name="Google Shape;677;p39"/>
          <p:cNvSpPr txBox="1"/>
          <p:nvPr>
            <p:ph idx="1" type="subTitle"/>
          </p:nvPr>
        </p:nvSpPr>
        <p:spPr>
          <a:xfrm>
            <a:off x="4562750" y="1788747"/>
            <a:ext cx="3849600" cy="101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678" name="Google Shape;678;p39"/>
          <p:cNvSpPr txBox="1"/>
          <p:nvPr/>
        </p:nvSpPr>
        <p:spPr>
          <a:xfrm>
            <a:off x="4562750" y="3583600"/>
            <a:ext cx="3849600" cy="65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b="1" lang="en" sz="1200" u="sng">
                <a:solidFill>
                  <a:schemeClr val="dk1"/>
                </a:solidFill>
                <a:latin typeface="Lato"/>
                <a:ea typeface="Lato"/>
                <a:cs typeface="Lato"/>
                <a:sym typeface="Lato"/>
                <a:hlinkClick r:id="rId2">
                  <a:extLst>
                    <a:ext uri="{A12FA001-AC4F-418D-AE19-62706E023703}">
                      <ahyp:hlinkClr val="tx"/>
                    </a:ext>
                  </a:extLst>
                </a:hlinkClick>
              </a:rPr>
              <a:t>Slidesgo</a:t>
            </a:r>
            <a:r>
              <a:rPr lang="en" sz="1200">
                <a:solidFill>
                  <a:schemeClr val="dk1"/>
                </a:solidFill>
                <a:latin typeface="Lato"/>
                <a:ea typeface="Lato"/>
                <a:cs typeface="Lato"/>
                <a:sym typeface="Lato"/>
              </a:rPr>
              <a:t>, including icons by </a:t>
            </a:r>
            <a:r>
              <a:rPr b="1" lang="en" sz="1200" u="sng">
                <a:solidFill>
                  <a:schemeClr val="dk1"/>
                </a:solid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u="sng">
                <a:solidFill>
                  <a:schemeClr val="dk1"/>
                </a:solidFill>
                <a:latin typeface="Lato"/>
                <a:ea typeface="Lato"/>
                <a:cs typeface="Lato"/>
                <a:sym typeface="Lato"/>
                <a:hlinkClick r:id="rId4">
                  <a:extLst>
                    <a:ext uri="{A12FA001-AC4F-418D-AE19-62706E023703}">
                      <ahyp:hlinkClr val="tx"/>
                    </a:ext>
                  </a:extLst>
                </a:hlinkClick>
              </a:rPr>
              <a:t>Freepik</a:t>
            </a:r>
            <a:endParaRPr b="1" sz="1200" u="sng">
              <a:solidFill>
                <a:schemeClr val="dk1"/>
              </a:solidFill>
              <a:latin typeface="Lato"/>
              <a:ea typeface="Lato"/>
              <a:cs typeface="Lato"/>
              <a:sym typeface="Lato"/>
            </a:endParaRPr>
          </a:p>
        </p:txBody>
      </p:sp>
      <p:grpSp>
        <p:nvGrpSpPr>
          <p:cNvPr id="679" name="Google Shape;679;p39"/>
          <p:cNvGrpSpPr/>
          <p:nvPr/>
        </p:nvGrpSpPr>
        <p:grpSpPr>
          <a:xfrm>
            <a:off x="371029" y="289792"/>
            <a:ext cx="779484" cy="4571883"/>
            <a:chOff x="345379" y="289792"/>
            <a:chExt cx="779484" cy="4571883"/>
          </a:xfrm>
        </p:grpSpPr>
        <p:grpSp>
          <p:nvGrpSpPr>
            <p:cNvPr id="680" name="Google Shape;680;p39"/>
            <p:cNvGrpSpPr/>
            <p:nvPr/>
          </p:nvGrpSpPr>
          <p:grpSpPr>
            <a:xfrm rot="10800000">
              <a:off x="345379" y="289792"/>
              <a:ext cx="779484" cy="2606733"/>
              <a:chOff x="7690650" y="-460656"/>
              <a:chExt cx="1101900" cy="5373600"/>
            </a:xfrm>
          </p:grpSpPr>
          <p:cxnSp>
            <p:nvCxnSpPr>
              <p:cNvPr id="681" name="Google Shape;681;p39"/>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39"/>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683" name="Google Shape;683;p39"/>
            <p:cNvGrpSpPr/>
            <p:nvPr/>
          </p:nvGrpSpPr>
          <p:grpSpPr>
            <a:xfrm rot="5400000">
              <a:off x="-158975" y="3758893"/>
              <a:ext cx="1607142" cy="598419"/>
              <a:chOff x="6520650" y="3679281"/>
              <a:chExt cx="2271900" cy="1233600"/>
            </a:xfrm>
          </p:grpSpPr>
          <p:cxnSp>
            <p:nvCxnSpPr>
              <p:cNvPr id="684" name="Google Shape;684;p39"/>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39"/>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grpSp>
        <p:nvGrpSpPr>
          <p:cNvPr id="686" name="Google Shape;686;p39"/>
          <p:cNvGrpSpPr/>
          <p:nvPr/>
        </p:nvGrpSpPr>
        <p:grpSpPr>
          <a:xfrm flipH="1">
            <a:off x="7989993" y="283211"/>
            <a:ext cx="779484" cy="4571835"/>
            <a:chOff x="345379" y="289839"/>
            <a:chExt cx="779484" cy="4571835"/>
          </a:xfrm>
        </p:grpSpPr>
        <p:grpSp>
          <p:nvGrpSpPr>
            <p:cNvPr id="687" name="Google Shape;687;p39"/>
            <p:cNvGrpSpPr/>
            <p:nvPr/>
          </p:nvGrpSpPr>
          <p:grpSpPr>
            <a:xfrm rot="10800000">
              <a:off x="345379" y="289839"/>
              <a:ext cx="779484" cy="1056839"/>
              <a:chOff x="7690650" y="2734246"/>
              <a:chExt cx="1101900" cy="2178600"/>
            </a:xfrm>
          </p:grpSpPr>
          <p:cxnSp>
            <p:nvCxnSpPr>
              <p:cNvPr id="688" name="Google Shape;688;p39"/>
              <p:cNvCxnSpPr/>
              <p:nvPr/>
            </p:nvCxnSpPr>
            <p:spPr>
              <a:xfrm>
                <a:off x="8790956" y="2734246"/>
                <a:ext cx="0" cy="217860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39"/>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690" name="Google Shape;690;p39"/>
            <p:cNvGrpSpPr/>
            <p:nvPr/>
          </p:nvGrpSpPr>
          <p:grpSpPr>
            <a:xfrm rot="5400000">
              <a:off x="-901851" y="3016017"/>
              <a:ext cx="3092894" cy="598419"/>
              <a:chOff x="4420350" y="3679281"/>
              <a:chExt cx="4372200" cy="1233600"/>
            </a:xfrm>
          </p:grpSpPr>
          <p:cxnSp>
            <p:nvCxnSpPr>
              <p:cNvPr id="691" name="Google Shape;691;p39"/>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692" name="Google Shape;692;p39"/>
              <p:cNvCxnSpPr/>
              <p:nvPr/>
            </p:nvCxnSpPr>
            <p:spPr>
              <a:xfrm>
                <a:off x="6606450" y="2721950"/>
                <a:ext cx="0" cy="43722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693" name="Shape 693"/>
        <p:cNvGrpSpPr/>
        <p:nvPr/>
      </p:nvGrpSpPr>
      <p:grpSpPr>
        <a:xfrm>
          <a:off x="0" y="0"/>
          <a:ext cx="0" cy="0"/>
          <a:chOff x="0" y="0"/>
          <a:chExt cx="0" cy="0"/>
        </a:xfrm>
      </p:grpSpPr>
      <p:grpSp>
        <p:nvGrpSpPr>
          <p:cNvPr id="694" name="Google Shape;694;p40"/>
          <p:cNvGrpSpPr/>
          <p:nvPr/>
        </p:nvGrpSpPr>
        <p:grpSpPr>
          <a:xfrm rot="10800000">
            <a:off x="7989993" y="283079"/>
            <a:ext cx="779484" cy="4571967"/>
            <a:chOff x="345379" y="289707"/>
            <a:chExt cx="779484" cy="4571967"/>
          </a:xfrm>
        </p:grpSpPr>
        <p:grpSp>
          <p:nvGrpSpPr>
            <p:cNvPr id="695" name="Google Shape;695;p40"/>
            <p:cNvGrpSpPr/>
            <p:nvPr/>
          </p:nvGrpSpPr>
          <p:grpSpPr>
            <a:xfrm rot="10800000">
              <a:off x="345379" y="289707"/>
              <a:ext cx="779484" cy="545446"/>
              <a:chOff x="7690650" y="3788719"/>
              <a:chExt cx="1101900" cy="1124400"/>
            </a:xfrm>
          </p:grpSpPr>
          <p:cxnSp>
            <p:nvCxnSpPr>
              <p:cNvPr id="696" name="Google Shape;696;p40"/>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40"/>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698" name="Google Shape;698;p40"/>
            <p:cNvGrpSpPr/>
            <p:nvPr/>
          </p:nvGrpSpPr>
          <p:grpSpPr>
            <a:xfrm rot="5400000">
              <a:off x="-1145734" y="2598033"/>
              <a:ext cx="3754808" cy="772473"/>
              <a:chOff x="3484650" y="3320384"/>
              <a:chExt cx="5307900" cy="1592400"/>
            </a:xfrm>
          </p:grpSpPr>
          <p:cxnSp>
            <p:nvCxnSpPr>
              <p:cNvPr id="699" name="Google Shape;699;p40"/>
              <p:cNvCxnSpPr/>
              <p:nvPr/>
            </p:nvCxnSpPr>
            <p:spPr>
              <a:xfrm rot="5400000">
                <a:off x="7994765" y="4116584"/>
                <a:ext cx="1592400" cy="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40"/>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grpSp>
        <p:nvGrpSpPr>
          <p:cNvPr id="701" name="Google Shape;701;p40"/>
          <p:cNvGrpSpPr/>
          <p:nvPr/>
        </p:nvGrpSpPr>
        <p:grpSpPr>
          <a:xfrm>
            <a:off x="371029" y="289792"/>
            <a:ext cx="779484" cy="4571883"/>
            <a:chOff x="345379" y="289792"/>
            <a:chExt cx="779484" cy="4571883"/>
          </a:xfrm>
        </p:grpSpPr>
        <p:grpSp>
          <p:nvGrpSpPr>
            <p:cNvPr id="702" name="Google Shape;702;p40"/>
            <p:cNvGrpSpPr/>
            <p:nvPr/>
          </p:nvGrpSpPr>
          <p:grpSpPr>
            <a:xfrm rot="10800000">
              <a:off x="345379" y="289792"/>
              <a:ext cx="779484" cy="2606733"/>
              <a:chOff x="7690650" y="-460656"/>
              <a:chExt cx="1101900" cy="5373600"/>
            </a:xfrm>
          </p:grpSpPr>
          <p:cxnSp>
            <p:nvCxnSpPr>
              <p:cNvPr id="703" name="Google Shape;703;p40"/>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704" name="Google Shape;704;p40"/>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705" name="Google Shape;705;p40"/>
            <p:cNvGrpSpPr/>
            <p:nvPr/>
          </p:nvGrpSpPr>
          <p:grpSpPr>
            <a:xfrm rot="5400000">
              <a:off x="-158975" y="3758893"/>
              <a:ext cx="1607142" cy="598419"/>
              <a:chOff x="6520650" y="3679281"/>
              <a:chExt cx="2271900" cy="1233600"/>
            </a:xfrm>
          </p:grpSpPr>
          <p:cxnSp>
            <p:nvCxnSpPr>
              <p:cNvPr id="706" name="Google Shape;706;p40"/>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707" name="Google Shape;707;p40"/>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grpSp>
        <p:nvGrpSpPr>
          <p:cNvPr id="708" name="Google Shape;708;p40"/>
          <p:cNvGrpSpPr/>
          <p:nvPr/>
        </p:nvGrpSpPr>
        <p:grpSpPr>
          <a:xfrm>
            <a:off x="713217" y="3368644"/>
            <a:ext cx="900180" cy="1239918"/>
            <a:chOff x="1790975" y="3599400"/>
            <a:chExt cx="996325" cy="1372350"/>
          </a:xfrm>
        </p:grpSpPr>
        <p:sp>
          <p:nvSpPr>
            <p:cNvPr id="709" name="Google Shape;709;p40"/>
            <p:cNvSpPr/>
            <p:nvPr/>
          </p:nvSpPr>
          <p:spPr>
            <a:xfrm>
              <a:off x="2321775" y="4446825"/>
              <a:ext cx="44475" cy="95025"/>
            </a:xfrm>
            <a:custGeom>
              <a:rect b="b" l="l" r="r" t="t"/>
              <a:pathLst>
                <a:path extrusionOk="0" h="3801" w="1779">
                  <a:moveTo>
                    <a:pt x="274" y="1"/>
                  </a:moveTo>
                  <a:cubicBezTo>
                    <a:pt x="248" y="1"/>
                    <a:pt x="221" y="5"/>
                    <a:pt x="194" y="15"/>
                  </a:cubicBezTo>
                  <a:cubicBezTo>
                    <a:pt x="69" y="61"/>
                    <a:pt x="0" y="186"/>
                    <a:pt x="46" y="311"/>
                  </a:cubicBezTo>
                  <a:lnTo>
                    <a:pt x="1289" y="3641"/>
                  </a:lnTo>
                  <a:cubicBezTo>
                    <a:pt x="1323" y="3732"/>
                    <a:pt x="1414" y="3801"/>
                    <a:pt x="1505" y="3801"/>
                  </a:cubicBezTo>
                  <a:cubicBezTo>
                    <a:pt x="1539" y="3801"/>
                    <a:pt x="1562" y="3789"/>
                    <a:pt x="1585" y="3778"/>
                  </a:cubicBezTo>
                  <a:cubicBezTo>
                    <a:pt x="1711" y="3744"/>
                    <a:pt x="1779" y="3607"/>
                    <a:pt x="1733" y="3493"/>
                  </a:cubicBezTo>
                  <a:lnTo>
                    <a:pt x="490" y="152"/>
                  </a:lnTo>
                  <a:cubicBezTo>
                    <a:pt x="455" y="62"/>
                    <a:pt x="369"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0"/>
            <p:cNvSpPr/>
            <p:nvPr/>
          </p:nvSpPr>
          <p:spPr>
            <a:xfrm>
              <a:off x="2131050" y="3599400"/>
              <a:ext cx="452725" cy="326700"/>
            </a:xfrm>
            <a:custGeom>
              <a:rect b="b" l="l" r="r" t="t"/>
              <a:pathLst>
                <a:path extrusionOk="0" h="13068" w="18109">
                  <a:moveTo>
                    <a:pt x="12952" y="1"/>
                  </a:moveTo>
                  <a:cubicBezTo>
                    <a:pt x="10728" y="1"/>
                    <a:pt x="8940" y="1254"/>
                    <a:pt x="8940" y="1254"/>
                  </a:cubicBezTo>
                  <a:cubicBezTo>
                    <a:pt x="8940" y="1254"/>
                    <a:pt x="8256" y="1153"/>
                    <a:pt x="7097" y="1153"/>
                  </a:cubicBezTo>
                  <a:cubicBezTo>
                    <a:pt x="6518" y="1153"/>
                    <a:pt x="5820" y="1178"/>
                    <a:pt x="5029" y="1254"/>
                  </a:cubicBezTo>
                  <a:cubicBezTo>
                    <a:pt x="2669" y="1494"/>
                    <a:pt x="1095" y="2942"/>
                    <a:pt x="594" y="6568"/>
                  </a:cubicBezTo>
                  <a:cubicBezTo>
                    <a:pt x="1" y="10844"/>
                    <a:pt x="3912" y="13068"/>
                    <a:pt x="3912" y="13068"/>
                  </a:cubicBezTo>
                  <a:cubicBezTo>
                    <a:pt x="3912" y="13068"/>
                    <a:pt x="9704" y="12600"/>
                    <a:pt x="11951" y="9841"/>
                  </a:cubicBezTo>
                  <a:cubicBezTo>
                    <a:pt x="13958" y="7389"/>
                    <a:pt x="12487" y="3786"/>
                    <a:pt x="12487" y="3786"/>
                  </a:cubicBezTo>
                  <a:cubicBezTo>
                    <a:pt x="13057" y="3394"/>
                    <a:pt x="13872" y="3264"/>
                    <a:pt x="14704" y="3264"/>
                  </a:cubicBezTo>
                  <a:cubicBezTo>
                    <a:pt x="16370" y="3264"/>
                    <a:pt x="18108" y="3786"/>
                    <a:pt x="18108" y="3786"/>
                  </a:cubicBezTo>
                  <a:lnTo>
                    <a:pt x="17572" y="2406"/>
                  </a:lnTo>
                  <a:cubicBezTo>
                    <a:pt x="16105" y="556"/>
                    <a:pt x="14432" y="1"/>
                    <a:pt x="12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0"/>
            <p:cNvSpPr/>
            <p:nvPr/>
          </p:nvSpPr>
          <p:spPr>
            <a:xfrm>
              <a:off x="2224550" y="3628050"/>
              <a:ext cx="133150" cy="186300"/>
            </a:xfrm>
            <a:custGeom>
              <a:rect b="b" l="l" r="r" t="t"/>
              <a:pathLst>
                <a:path extrusionOk="0" h="7452" w="5326">
                  <a:moveTo>
                    <a:pt x="5200" y="1"/>
                  </a:moveTo>
                  <a:cubicBezTo>
                    <a:pt x="5181" y="1"/>
                    <a:pt x="5162" y="6"/>
                    <a:pt x="5143" y="17"/>
                  </a:cubicBezTo>
                  <a:cubicBezTo>
                    <a:pt x="5098" y="28"/>
                    <a:pt x="913" y="2081"/>
                    <a:pt x="12" y="7326"/>
                  </a:cubicBezTo>
                  <a:cubicBezTo>
                    <a:pt x="1" y="7383"/>
                    <a:pt x="46" y="7440"/>
                    <a:pt x="103" y="7452"/>
                  </a:cubicBezTo>
                  <a:lnTo>
                    <a:pt x="126" y="7452"/>
                  </a:lnTo>
                  <a:cubicBezTo>
                    <a:pt x="183" y="7452"/>
                    <a:pt x="240" y="7417"/>
                    <a:pt x="240" y="7360"/>
                  </a:cubicBezTo>
                  <a:cubicBezTo>
                    <a:pt x="1130" y="2229"/>
                    <a:pt x="5212" y="234"/>
                    <a:pt x="5246" y="211"/>
                  </a:cubicBezTo>
                  <a:cubicBezTo>
                    <a:pt x="5303" y="188"/>
                    <a:pt x="5326" y="120"/>
                    <a:pt x="5303" y="63"/>
                  </a:cubicBezTo>
                  <a:cubicBezTo>
                    <a:pt x="5280" y="24"/>
                    <a:pt x="5241" y="1"/>
                    <a:pt x="5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0"/>
            <p:cNvSpPr/>
            <p:nvPr/>
          </p:nvSpPr>
          <p:spPr>
            <a:xfrm>
              <a:off x="2359400" y="4487325"/>
              <a:ext cx="348100" cy="181100"/>
            </a:xfrm>
            <a:custGeom>
              <a:rect b="b" l="l" r="r" t="t"/>
              <a:pathLst>
                <a:path extrusionOk="0" h="7244" w="13924">
                  <a:moveTo>
                    <a:pt x="5306" y="1"/>
                  </a:moveTo>
                  <a:cubicBezTo>
                    <a:pt x="1371" y="1"/>
                    <a:pt x="0" y="3823"/>
                    <a:pt x="0" y="3823"/>
                  </a:cubicBezTo>
                  <a:cubicBezTo>
                    <a:pt x="0" y="3823"/>
                    <a:pt x="4858" y="3788"/>
                    <a:pt x="6591" y="3788"/>
                  </a:cubicBezTo>
                  <a:cubicBezTo>
                    <a:pt x="8324" y="3788"/>
                    <a:pt x="13729" y="7244"/>
                    <a:pt x="13729" y="7244"/>
                  </a:cubicBezTo>
                  <a:cubicBezTo>
                    <a:pt x="13923" y="5111"/>
                    <a:pt x="13136" y="3059"/>
                    <a:pt x="11791" y="1690"/>
                  </a:cubicBezTo>
                  <a:cubicBezTo>
                    <a:pt x="11339" y="1227"/>
                    <a:pt x="10890" y="1073"/>
                    <a:pt x="10495" y="1073"/>
                  </a:cubicBezTo>
                  <a:cubicBezTo>
                    <a:pt x="9725" y="1073"/>
                    <a:pt x="9157" y="1656"/>
                    <a:pt x="9157" y="1656"/>
                  </a:cubicBezTo>
                  <a:cubicBezTo>
                    <a:pt x="8518" y="892"/>
                    <a:pt x="6591" y="128"/>
                    <a:pt x="6591" y="128"/>
                  </a:cubicBezTo>
                  <a:cubicBezTo>
                    <a:pt x="6135" y="41"/>
                    <a:pt x="5707" y="1"/>
                    <a:pt x="53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p:nvPr/>
          </p:nvSpPr>
          <p:spPr>
            <a:xfrm>
              <a:off x="1851675" y="4258450"/>
              <a:ext cx="518575" cy="244850"/>
            </a:xfrm>
            <a:custGeom>
              <a:rect b="b" l="l" r="r" t="t"/>
              <a:pathLst>
                <a:path extrusionOk="0" h="9794" w="20743">
                  <a:moveTo>
                    <a:pt x="9832" y="0"/>
                  </a:moveTo>
                  <a:cubicBezTo>
                    <a:pt x="9786" y="0"/>
                    <a:pt x="9740" y="1"/>
                    <a:pt x="9693" y="1"/>
                  </a:cubicBezTo>
                  <a:cubicBezTo>
                    <a:pt x="5725" y="72"/>
                    <a:pt x="4635" y="4438"/>
                    <a:pt x="1311" y="4438"/>
                  </a:cubicBezTo>
                  <a:cubicBezTo>
                    <a:pt x="910" y="4438"/>
                    <a:pt x="476" y="4374"/>
                    <a:pt x="1" y="4232"/>
                  </a:cubicBezTo>
                  <a:lnTo>
                    <a:pt x="1" y="4232"/>
                  </a:lnTo>
                  <a:cubicBezTo>
                    <a:pt x="1" y="4232"/>
                    <a:pt x="2095" y="9794"/>
                    <a:pt x="9215" y="9794"/>
                  </a:cubicBezTo>
                  <a:cubicBezTo>
                    <a:pt x="9376" y="9794"/>
                    <a:pt x="9539" y="9791"/>
                    <a:pt x="9705" y="9785"/>
                  </a:cubicBezTo>
                  <a:cubicBezTo>
                    <a:pt x="9705" y="9785"/>
                    <a:pt x="13285" y="9215"/>
                    <a:pt x="14471" y="8451"/>
                  </a:cubicBezTo>
                  <a:cubicBezTo>
                    <a:pt x="15048" y="8079"/>
                    <a:pt x="16155" y="7907"/>
                    <a:pt x="17159" y="7907"/>
                  </a:cubicBezTo>
                  <a:cubicBezTo>
                    <a:pt x="18218" y="7907"/>
                    <a:pt x="19161" y="8099"/>
                    <a:pt x="19237" y="8451"/>
                  </a:cubicBezTo>
                  <a:cubicBezTo>
                    <a:pt x="19237" y="8451"/>
                    <a:pt x="20743" y="3924"/>
                    <a:pt x="15098" y="3160"/>
                  </a:cubicBezTo>
                  <a:cubicBezTo>
                    <a:pt x="15098" y="3160"/>
                    <a:pt x="14172" y="0"/>
                    <a:pt x="98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0"/>
            <p:cNvSpPr/>
            <p:nvPr/>
          </p:nvSpPr>
          <p:spPr>
            <a:xfrm>
              <a:off x="1851675" y="4258450"/>
              <a:ext cx="377475" cy="174650"/>
            </a:xfrm>
            <a:custGeom>
              <a:rect b="b" l="l" r="r" t="t"/>
              <a:pathLst>
                <a:path extrusionOk="0" h="6986" w="15099">
                  <a:moveTo>
                    <a:pt x="9832" y="0"/>
                  </a:moveTo>
                  <a:cubicBezTo>
                    <a:pt x="9786" y="0"/>
                    <a:pt x="9740" y="1"/>
                    <a:pt x="9693" y="1"/>
                  </a:cubicBezTo>
                  <a:cubicBezTo>
                    <a:pt x="5725" y="72"/>
                    <a:pt x="4635" y="4438"/>
                    <a:pt x="1311" y="4438"/>
                  </a:cubicBezTo>
                  <a:cubicBezTo>
                    <a:pt x="910" y="4438"/>
                    <a:pt x="476" y="4374"/>
                    <a:pt x="1" y="4232"/>
                  </a:cubicBezTo>
                  <a:lnTo>
                    <a:pt x="1" y="4232"/>
                  </a:lnTo>
                  <a:cubicBezTo>
                    <a:pt x="1" y="4232"/>
                    <a:pt x="46" y="4346"/>
                    <a:pt x="138" y="4540"/>
                  </a:cubicBezTo>
                  <a:cubicBezTo>
                    <a:pt x="1486" y="6234"/>
                    <a:pt x="3037" y="6986"/>
                    <a:pt x="4656" y="6986"/>
                  </a:cubicBezTo>
                  <a:cubicBezTo>
                    <a:pt x="6131" y="6986"/>
                    <a:pt x="7662" y="6362"/>
                    <a:pt x="9146" y="5258"/>
                  </a:cubicBezTo>
                  <a:cubicBezTo>
                    <a:pt x="11749" y="3313"/>
                    <a:pt x="14160" y="3154"/>
                    <a:pt x="14881" y="3154"/>
                  </a:cubicBezTo>
                  <a:cubicBezTo>
                    <a:pt x="15022" y="3154"/>
                    <a:pt x="15098" y="3160"/>
                    <a:pt x="15098" y="3160"/>
                  </a:cubicBezTo>
                  <a:cubicBezTo>
                    <a:pt x="15098" y="3160"/>
                    <a:pt x="14172" y="0"/>
                    <a:pt x="98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0"/>
            <p:cNvSpPr/>
            <p:nvPr/>
          </p:nvSpPr>
          <p:spPr>
            <a:xfrm>
              <a:off x="2247650" y="4339975"/>
              <a:ext cx="122325" cy="583300"/>
            </a:xfrm>
            <a:custGeom>
              <a:rect b="b" l="l" r="r" t="t"/>
              <a:pathLst>
                <a:path extrusionOk="0" h="23332" w="4893">
                  <a:moveTo>
                    <a:pt x="4645" y="1"/>
                  </a:moveTo>
                  <a:cubicBezTo>
                    <a:pt x="4518" y="1"/>
                    <a:pt x="4424" y="110"/>
                    <a:pt x="4413" y="230"/>
                  </a:cubicBezTo>
                  <a:cubicBezTo>
                    <a:pt x="4413" y="309"/>
                    <a:pt x="4288" y="8668"/>
                    <a:pt x="4037" y="12134"/>
                  </a:cubicBezTo>
                  <a:cubicBezTo>
                    <a:pt x="3786" y="15555"/>
                    <a:pt x="92" y="22933"/>
                    <a:pt x="57" y="23001"/>
                  </a:cubicBezTo>
                  <a:cubicBezTo>
                    <a:pt x="0" y="23115"/>
                    <a:pt x="46" y="23252"/>
                    <a:pt x="160" y="23309"/>
                  </a:cubicBezTo>
                  <a:cubicBezTo>
                    <a:pt x="194" y="23332"/>
                    <a:pt x="228" y="23332"/>
                    <a:pt x="263" y="23332"/>
                  </a:cubicBezTo>
                  <a:cubicBezTo>
                    <a:pt x="354" y="23332"/>
                    <a:pt x="445" y="23286"/>
                    <a:pt x="479" y="23206"/>
                  </a:cubicBezTo>
                  <a:cubicBezTo>
                    <a:pt x="639" y="22898"/>
                    <a:pt x="4254" y="15680"/>
                    <a:pt x="4504" y="12168"/>
                  </a:cubicBezTo>
                  <a:cubicBezTo>
                    <a:pt x="4767" y="8690"/>
                    <a:pt x="4892" y="321"/>
                    <a:pt x="4892" y="241"/>
                  </a:cubicBezTo>
                  <a:cubicBezTo>
                    <a:pt x="4892" y="116"/>
                    <a:pt x="4790" y="1"/>
                    <a:pt x="4664" y="1"/>
                  </a:cubicBezTo>
                  <a:cubicBezTo>
                    <a:pt x="4658" y="1"/>
                    <a:pt x="4651" y="1"/>
                    <a:pt x="4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0"/>
            <p:cNvSpPr/>
            <p:nvPr/>
          </p:nvSpPr>
          <p:spPr>
            <a:xfrm>
              <a:off x="2227400" y="3903850"/>
              <a:ext cx="130300" cy="770275"/>
            </a:xfrm>
            <a:custGeom>
              <a:rect b="b" l="l" r="r" t="t"/>
              <a:pathLst>
                <a:path extrusionOk="0" h="30811" w="5212">
                  <a:moveTo>
                    <a:pt x="240" y="0"/>
                  </a:moveTo>
                  <a:cubicBezTo>
                    <a:pt x="103" y="12"/>
                    <a:pt x="1" y="114"/>
                    <a:pt x="12" y="240"/>
                  </a:cubicBezTo>
                  <a:cubicBezTo>
                    <a:pt x="12" y="285"/>
                    <a:pt x="286" y="4721"/>
                    <a:pt x="366" y="11038"/>
                  </a:cubicBezTo>
                  <a:cubicBezTo>
                    <a:pt x="445" y="17389"/>
                    <a:pt x="4676" y="30526"/>
                    <a:pt x="4710" y="30651"/>
                  </a:cubicBezTo>
                  <a:cubicBezTo>
                    <a:pt x="4744" y="30754"/>
                    <a:pt x="4836" y="30811"/>
                    <a:pt x="4938" y="30811"/>
                  </a:cubicBezTo>
                  <a:cubicBezTo>
                    <a:pt x="4961" y="30811"/>
                    <a:pt x="4984" y="30811"/>
                    <a:pt x="5007" y="30799"/>
                  </a:cubicBezTo>
                  <a:cubicBezTo>
                    <a:pt x="5132" y="30765"/>
                    <a:pt x="5212" y="30640"/>
                    <a:pt x="5166" y="30514"/>
                  </a:cubicBezTo>
                  <a:cubicBezTo>
                    <a:pt x="5121" y="30389"/>
                    <a:pt x="924" y="17310"/>
                    <a:pt x="845" y="11027"/>
                  </a:cubicBezTo>
                  <a:cubicBezTo>
                    <a:pt x="765" y="4710"/>
                    <a:pt x="491" y="262"/>
                    <a:pt x="491" y="217"/>
                  </a:cubicBezTo>
                  <a:cubicBezTo>
                    <a:pt x="480" y="91"/>
                    <a:pt x="366" y="0"/>
                    <a:pt x="2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0"/>
            <p:cNvSpPr/>
            <p:nvPr/>
          </p:nvSpPr>
          <p:spPr>
            <a:xfrm>
              <a:off x="2119375" y="4010350"/>
              <a:ext cx="129425" cy="174875"/>
            </a:xfrm>
            <a:custGeom>
              <a:rect b="b" l="l" r="r" t="t"/>
              <a:pathLst>
                <a:path extrusionOk="0" h="6995" w="5177">
                  <a:moveTo>
                    <a:pt x="266" y="1"/>
                  </a:moveTo>
                  <a:cubicBezTo>
                    <a:pt x="170" y="1"/>
                    <a:pt x="81" y="57"/>
                    <a:pt x="46" y="153"/>
                  </a:cubicBezTo>
                  <a:cubicBezTo>
                    <a:pt x="0" y="267"/>
                    <a:pt x="69" y="404"/>
                    <a:pt x="194" y="438"/>
                  </a:cubicBezTo>
                  <a:cubicBezTo>
                    <a:pt x="205" y="450"/>
                    <a:pt x="1186" y="803"/>
                    <a:pt x="2235" y="1761"/>
                  </a:cubicBezTo>
                  <a:cubicBezTo>
                    <a:pt x="3193" y="2650"/>
                    <a:pt x="4390" y="4235"/>
                    <a:pt x="4687" y="6801"/>
                  </a:cubicBezTo>
                  <a:cubicBezTo>
                    <a:pt x="4709" y="6915"/>
                    <a:pt x="4812" y="6995"/>
                    <a:pt x="4926" y="6995"/>
                  </a:cubicBezTo>
                  <a:lnTo>
                    <a:pt x="4949" y="6995"/>
                  </a:lnTo>
                  <a:cubicBezTo>
                    <a:pt x="5086" y="6983"/>
                    <a:pt x="5177" y="6869"/>
                    <a:pt x="5166" y="6744"/>
                  </a:cubicBezTo>
                  <a:cubicBezTo>
                    <a:pt x="4561" y="1556"/>
                    <a:pt x="399" y="28"/>
                    <a:pt x="354" y="16"/>
                  </a:cubicBezTo>
                  <a:cubicBezTo>
                    <a:pt x="325" y="6"/>
                    <a:pt x="295" y="1"/>
                    <a:pt x="2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0"/>
            <p:cNvSpPr/>
            <p:nvPr/>
          </p:nvSpPr>
          <p:spPr>
            <a:xfrm>
              <a:off x="2488525" y="4548175"/>
              <a:ext cx="46225" cy="37300"/>
            </a:xfrm>
            <a:custGeom>
              <a:rect b="b" l="l" r="r" t="t"/>
              <a:pathLst>
                <a:path extrusionOk="0" h="1492" w="1849">
                  <a:moveTo>
                    <a:pt x="147" y="0"/>
                  </a:moveTo>
                  <a:cubicBezTo>
                    <a:pt x="110" y="0"/>
                    <a:pt x="74" y="16"/>
                    <a:pt x="46" y="43"/>
                  </a:cubicBezTo>
                  <a:cubicBezTo>
                    <a:pt x="1" y="89"/>
                    <a:pt x="12" y="157"/>
                    <a:pt x="58" y="203"/>
                  </a:cubicBezTo>
                  <a:lnTo>
                    <a:pt x="1643" y="1469"/>
                  </a:lnTo>
                  <a:cubicBezTo>
                    <a:pt x="1666" y="1480"/>
                    <a:pt x="1688" y="1491"/>
                    <a:pt x="1711" y="1491"/>
                  </a:cubicBezTo>
                  <a:cubicBezTo>
                    <a:pt x="1745" y="1491"/>
                    <a:pt x="1780" y="1480"/>
                    <a:pt x="1802" y="1446"/>
                  </a:cubicBezTo>
                  <a:cubicBezTo>
                    <a:pt x="1848" y="1400"/>
                    <a:pt x="1837" y="1332"/>
                    <a:pt x="1791" y="1286"/>
                  </a:cubicBezTo>
                  <a:lnTo>
                    <a:pt x="217" y="20"/>
                  </a:lnTo>
                  <a:cubicBezTo>
                    <a:pt x="195" y="7"/>
                    <a:pt x="171" y="0"/>
                    <a:pt x="1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0"/>
            <p:cNvSpPr/>
            <p:nvPr/>
          </p:nvSpPr>
          <p:spPr>
            <a:xfrm>
              <a:off x="2318925" y="4089500"/>
              <a:ext cx="468375" cy="284150"/>
            </a:xfrm>
            <a:custGeom>
              <a:rect b="b" l="l" r="r" t="t"/>
              <a:pathLst>
                <a:path extrusionOk="0" h="11366" w="18735">
                  <a:moveTo>
                    <a:pt x="4180" y="1"/>
                  </a:moveTo>
                  <a:cubicBezTo>
                    <a:pt x="3967" y="1"/>
                    <a:pt x="3756" y="15"/>
                    <a:pt x="3546" y="43"/>
                  </a:cubicBezTo>
                  <a:cubicBezTo>
                    <a:pt x="354" y="488"/>
                    <a:pt x="0" y="4741"/>
                    <a:pt x="673" y="6611"/>
                  </a:cubicBezTo>
                  <a:cubicBezTo>
                    <a:pt x="1334" y="8470"/>
                    <a:pt x="1733" y="11366"/>
                    <a:pt x="1733" y="11366"/>
                  </a:cubicBezTo>
                  <a:cubicBezTo>
                    <a:pt x="1733" y="11366"/>
                    <a:pt x="7378" y="5893"/>
                    <a:pt x="9898" y="5437"/>
                  </a:cubicBezTo>
                  <a:cubicBezTo>
                    <a:pt x="10004" y="5417"/>
                    <a:pt x="10111" y="5407"/>
                    <a:pt x="10217" y="5407"/>
                  </a:cubicBezTo>
                  <a:cubicBezTo>
                    <a:pt x="12583" y="5407"/>
                    <a:pt x="14793" y="10115"/>
                    <a:pt x="16341" y="10115"/>
                  </a:cubicBezTo>
                  <a:cubicBezTo>
                    <a:pt x="16364" y="10115"/>
                    <a:pt x="16386" y="10114"/>
                    <a:pt x="16409" y="10112"/>
                  </a:cubicBezTo>
                  <a:cubicBezTo>
                    <a:pt x="18017" y="9963"/>
                    <a:pt x="18735" y="8128"/>
                    <a:pt x="17355" y="5687"/>
                  </a:cubicBezTo>
                  <a:cubicBezTo>
                    <a:pt x="16727" y="4576"/>
                    <a:pt x="15451" y="4274"/>
                    <a:pt x="14247" y="4274"/>
                  </a:cubicBezTo>
                  <a:cubicBezTo>
                    <a:pt x="12808" y="4274"/>
                    <a:pt x="11471" y="4707"/>
                    <a:pt x="11471" y="4707"/>
                  </a:cubicBezTo>
                  <a:cubicBezTo>
                    <a:pt x="10438" y="2757"/>
                    <a:pt x="7204" y="1"/>
                    <a:pt x="41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0"/>
            <p:cNvSpPr/>
            <p:nvPr/>
          </p:nvSpPr>
          <p:spPr>
            <a:xfrm>
              <a:off x="2456600" y="4222550"/>
              <a:ext cx="112625" cy="28525"/>
            </a:xfrm>
            <a:custGeom>
              <a:rect b="b" l="l" r="r" t="t"/>
              <a:pathLst>
                <a:path extrusionOk="0" h="1141" w="4505">
                  <a:moveTo>
                    <a:pt x="4391" y="1"/>
                  </a:moveTo>
                  <a:cubicBezTo>
                    <a:pt x="4265" y="1"/>
                    <a:pt x="1335" y="1"/>
                    <a:pt x="58" y="936"/>
                  </a:cubicBezTo>
                  <a:cubicBezTo>
                    <a:pt x="12" y="970"/>
                    <a:pt x="1" y="1038"/>
                    <a:pt x="35" y="1095"/>
                  </a:cubicBezTo>
                  <a:cubicBezTo>
                    <a:pt x="58" y="1118"/>
                    <a:pt x="92" y="1141"/>
                    <a:pt x="126" y="1141"/>
                  </a:cubicBezTo>
                  <a:cubicBezTo>
                    <a:pt x="160" y="1141"/>
                    <a:pt x="183" y="1129"/>
                    <a:pt x="206" y="1118"/>
                  </a:cubicBezTo>
                  <a:cubicBezTo>
                    <a:pt x="1415" y="229"/>
                    <a:pt x="4357" y="229"/>
                    <a:pt x="4391" y="229"/>
                  </a:cubicBezTo>
                  <a:cubicBezTo>
                    <a:pt x="4459" y="229"/>
                    <a:pt x="4505" y="172"/>
                    <a:pt x="4505" y="115"/>
                  </a:cubicBezTo>
                  <a:cubicBezTo>
                    <a:pt x="4505" y="46"/>
                    <a:pt x="4459" y="1"/>
                    <a:pt x="4391"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0"/>
            <p:cNvSpPr/>
            <p:nvPr/>
          </p:nvSpPr>
          <p:spPr>
            <a:xfrm>
              <a:off x="1790975" y="3952625"/>
              <a:ext cx="378575" cy="243875"/>
            </a:xfrm>
            <a:custGeom>
              <a:rect b="b" l="l" r="r" t="t"/>
              <a:pathLst>
                <a:path extrusionOk="0" h="9755" w="15143">
                  <a:moveTo>
                    <a:pt x="9811" y="1"/>
                  </a:moveTo>
                  <a:cubicBezTo>
                    <a:pt x="9646" y="1"/>
                    <a:pt x="9478" y="8"/>
                    <a:pt x="9305" y="22"/>
                  </a:cubicBezTo>
                  <a:cubicBezTo>
                    <a:pt x="9305" y="22"/>
                    <a:pt x="6591" y="295"/>
                    <a:pt x="5485" y="1584"/>
                  </a:cubicBezTo>
                  <a:cubicBezTo>
                    <a:pt x="5485" y="1584"/>
                    <a:pt x="4670" y="1320"/>
                    <a:pt x="3768" y="1320"/>
                  </a:cubicBezTo>
                  <a:cubicBezTo>
                    <a:pt x="3071" y="1320"/>
                    <a:pt x="2321" y="1478"/>
                    <a:pt x="1859" y="2040"/>
                  </a:cubicBezTo>
                  <a:cubicBezTo>
                    <a:pt x="787" y="3340"/>
                    <a:pt x="1813" y="8243"/>
                    <a:pt x="0" y="9726"/>
                  </a:cubicBezTo>
                  <a:cubicBezTo>
                    <a:pt x="0" y="9726"/>
                    <a:pt x="187" y="9754"/>
                    <a:pt x="510" y="9754"/>
                  </a:cubicBezTo>
                  <a:cubicBezTo>
                    <a:pt x="1676" y="9754"/>
                    <a:pt x="4612" y="9383"/>
                    <a:pt x="6899" y="5963"/>
                  </a:cubicBezTo>
                  <a:cubicBezTo>
                    <a:pt x="8418" y="3684"/>
                    <a:pt x="10588" y="3138"/>
                    <a:pt x="12321" y="3138"/>
                  </a:cubicBezTo>
                  <a:cubicBezTo>
                    <a:pt x="13918" y="3138"/>
                    <a:pt x="15143" y="3602"/>
                    <a:pt x="15143" y="3602"/>
                  </a:cubicBezTo>
                  <a:cubicBezTo>
                    <a:pt x="15143" y="3602"/>
                    <a:pt x="13583" y="1"/>
                    <a:pt x="98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0"/>
            <p:cNvSpPr/>
            <p:nvPr/>
          </p:nvSpPr>
          <p:spPr>
            <a:xfrm>
              <a:off x="1790975" y="3985600"/>
              <a:ext cx="137125" cy="210175"/>
            </a:xfrm>
            <a:custGeom>
              <a:rect b="b" l="l" r="r" t="t"/>
              <a:pathLst>
                <a:path extrusionOk="0" h="8407" w="5485">
                  <a:moveTo>
                    <a:pt x="3768" y="1"/>
                  </a:moveTo>
                  <a:cubicBezTo>
                    <a:pt x="3071" y="1"/>
                    <a:pt x="2321" y="159"/>
                    <a:pt x="1859" y="721"/>
                  </a:cubicBezTo>
                  <a:cubicBezTo>
                    <a:pt x="787" y="2021"/>
                    <a:pt x="1813" y="6924"/>
                    <a:pt x="0" y="8407"/>
                  </a:cubicBezTo>
                  <a:cubicBezTo>
                    <a:pt x="1699" y="8327"/>
                    <a:pt x="3432" y="5978"/>
                    <a:pt x="3945" y="3560"/>
                  </a:cubicBezTo>
                  <a:cubicBezTo>
                    <a:pt x="4459" y="1154"/>
                    <a:pt x="5485" y="265"/>
                    <a:pt x="5485" y="265"/>
                  </a:cubicBezTo>
                  <a:cubicBezTo>
                    <a:pt x="5485" y="265"/>
                    <a:pt x="4670" y="1"/>
                    <a:pt x="3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0"/>
            <p:cNvSpPr/>
            <p:nvPr/>
          </p:nvSpPr>
          <p:spPr>
            <a:xfrm>
              <a:off x="2322325" y="4693600"/>
              <a:ext cx="144275" cy="74325"/>
            </a:xfrm>
            <a:custGeom>
              <a:rect b="b" l="l" r="r" t="t"/>
              <a:pathLst>
                <a:path extrusionOk="0" h="2973" w="5771">
                  <a:moveTo>
                    <a:pt x="5505" y="1"/>
                  </a:moveTo>
                  <a:cubicBezTo>
                    <a:pt x="5437" y="1"/>
                    <a:pt x="5371" y="29"/>
                    <a:pt x="5326" y="87"/>
                  </a:cubicBezTo>
                  <a:cubicBezTo>
                    <a:pt x="3638" y="1991"/>
                    <a:pt x="252" y="2516"/>
                    <a:pt x="218" y="2516"/>
                  </a:cubicBezTo>
                  <a:cubicBezTo>
                    <a:pt x="81" y="2539"/>
                    <a:pt x="1" y="2653"/>
                    <a:pt x="12" y="2778"/>
                  </a:cubicBezTo>
                  <a:cubicBezTo>
                    <a:pt x="35" y="2892"/>
                    <a:pt x="138" y="2972"/>
                    <a:pt x="252" y="2972"/>
                  </a:cubicBezTo>
                  <a:lnTo>
                    <a:pt x="286" y="2972"/>
                  </a:lnTo>
                  <a:cubicBezTo>
                    <a:pt x="434" y="2949"/>
                    <a:pt x="3889" y="2413"/>
                    <a:pt x="5680" y="384"/>
                  </a:cubicBezTo>
                  <a:cubicBezTo>
                    <a:pt x="5771" y="281"/>
                    <a:pt x="5759" y="133"/>
                    <a:pt x="5657" y="53"/>
                  </a:cubicBezTo>
                  <a:cubicBezTo>
                    <a:pt x="5612" y="18"/>
                    <a:pt x="5558" y="1"/>
                    <a:pt x="5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0"/>
            <p:cNvSpPr/>
            <p:nvPr/>
          </p:nvSpPr>
          <p:spPr>
            <a:xfrm>
              <a:off x="2420125" y="3599950"/>
              <a:ext cx="163650" cy="94100"/>
            </a:xfrm>
            <a:custGeom>
              <a:rect b="b" l="l" r="r" t="t"/>
              <a:pathLst>
                <a:path extrusionOk="0" h="3764" w="6546">
                  <a:moveTo>
                    <a:pt x="1916" y="1"/>
                  </a:moveTo>
                  <a:cubicBezTo>
                    <a:pt x="0" y="833"/>
                    <a:pt x="924" y="3764"/>
                    <a:pt x="924" y="3764"/>
                  </a:cubicBezTo>
                  <a:cubicBezTo>
                    <a:pt x="1494" y="3372"/>
                    <a:pt x="2309" y="3242"/>
                    <a:pt x="3141" y="3242"/>
                  </a:cubicBezTo>
                  <a:cubicBezTo>
                    <a:pt x="4807" y="3242"/>
                    <a:pt x="6545" y="3764"/>
                    <a:pt x="6545" y="3764"/>
                  </a:cubicBezTo>
                  <a:lnTo>
                    <a:pt x="6009" y="2384"/>
                  </a:lnTo>
                  <a:cubicBezTo>
                    <a:pt x="4709" y="742"/>
                    <a:pt x="3250" y="126"/>
                    <a:pt x="19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0"/>
            <p:cNvSpPr/>
            <p:nvPr/>
          </p:nvSpPr>
          <p:spPr>
            <a:xfrm>
              <a:off x="1915250" y="4850250"/>
              <a:ext cx="673075" cy="121500"/>
            </a:xfrm>
            <a:custGeom>
              <a:rect b="b" l="l" r="r" t="t"/>
              <a:pathLst>
                <a:path extrusionOk="0" h="4860" w="26923">
                  <a:moveTo>
                    <a:pt x="13652" y="1"/>
                  </a:moveTo>
                  <a:cubicBezTo>
                    <a:pt x="12288" y="1"/>
                    <a:pt x="10782" y="383"/>
                    <a:pt x="9465" y="1609"/>
                  </a:cubicBezTo>
                  <a:lnTo>
                    <a:pt x="8393" y="2430"/>
                  </a:lnTo>
                  <a:cubicBezTo>
                    <a:pt x="8393" y="2430"/>
                    <a:pt x="7625" y="2010"/>
                    <a:pt x="6591" y="2010"/>
                  </a:cubicBezTo>
                  <a:cubicBezTo>
                    <a:pt x="5743" y="2010"/>
                    <a:pt x="4716" y="2293"/>
                    <a:pt x="3786" y="3320"/>
                  </a:cubicBezTo>
                  <a:cubicBezTo>
                    <a:pt x="3786" y="3320"/>
                    <a:pt x="3559" y="3295"/>
                    <a:pt x="3215" y="3295"/>
                  </a:cubicBezTo>
                  <a:cubicBezTo>
                    <a:pt x="2268" y="3295"/>
                    <a:pt x="436" y="3479"/>
                    <a:pt x="1" y="4859"/>
                  </a:cubicBezTo>
                  <a:lnTo>
                    <a:pt x="26923" y="4859"/>
                  </a:lnTo>
                  <a:cubicBezTo>
                    <a:pt x="26923" y="4859"/>
                    <a:pt x="25099" y="2902"/>
                    <a:pt x="23096" y="2902"/>
                  </a:cubicBezTo>
                  <a:cubicBezTo>
                    <a:pt x="22755" y="2902"/>
                    <a:pt x="22408" y="2959"/>
                    <a:pt x="22065" y="3092"/>
                  </a:cubicBezTo>
                  <a:cubicBezTo>
                    <a:pt x="22065" y="3092"/>
                    <a:pt x="20607" y="1023"/>
                    <a:pt x="18143" y="1023"/>
                  </a:cubicBezTo>
                  <a:cubicBezTo>
                    <a:pt x="18020" y="1023"/>
                    <a:pt x="17894" y="1028"/>
                    <a:pt x="17766" y="1039"/>
                  </a:cubicBezTo>
                  <a:cubicBezTo>
                    <a:pt x="17766" y="1039"/>
                    <a:pt x="15902" y="1"/>
                    <a:pt x="136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p:nvPr/>
          </p:nvSpPr>
          <p:spPr>
            <a:xfrm>
              <a:off x="2216850" y="4879075"/>
              <a:ext cx="14850" cy="14275"/>
            </a:xfrm>
            <a:custGeom>
              <a:rect b="b" l="l" r="r" t="t"/>
              <a:pathLst>
                <a:path extrusionOk="0" h="571" w="594">
                  <a:moveTo>
                    <a:pt x="297" y="0"/>
                  </a:moveTo>
                  <a:cubicBezTo>
                    <a:pt x="138" y="0"/>
                    <a:pt x="1" y="126"/>
                    <a:pt x="1" y="285"/>
                  </a:cubicBezTo>
                  <a:cubicBezTo>
                    <a:pt x="1" y="445"/>
                    <a:pt x="138" y="570"/>
                    <a:pt x="297" y="570"/>
                  </a:cubicBezTo>
                  <a:cubicBezTo>
                    <a:pt x="457" y="570"/>
                    <a:pt x="594" y="445"/>
                    <a:pt x="594" y="285"/>
                  </a:cubicBezTo>
                  <a:cubicBezTo>
                    <a:pt x="594" y="126"/>
                    <a:pt x="457" y="0"/>
                    <a:pt x="297"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p:nvPr/>
          </p:nvSpPr>
          <p:spPr>
            <a:xfrm>
              <a:off x="2238250" y="4905575"/>
              <a:ext cx="8575" cy="8000"/>
            </a:xfrm>
            <a:custGeom>
              <a:rect b="b" l="l" r="r" t="t"/>
              <a:pathLst>
                <a:path extrusionOk="0" h="320" w="343">
                  <a:moveTo>
                    <a:pt x="171" y="1"/>
                  </a:moveTo>
                  <a:cubicBezTo>
                    <a:pt x="80" y="1"/>
                    <a:pt x="0" y="69"/>
                    <a:pt x="0" y="160"/>
                  </a:cubicBezTo>
                  <a:cubicBezTo>
                    <a:pt x="0" y="252"/>
                    <a:pt x="80" y="320"/>
                    <a:pt x="171" y="320"/>
                  </a:cubicBezTo>
                  <a:cubicBezTo>
                    <a:pt x="262" y="320"/>
                    <a:pt x="342" y="252"/>
                    <a:pt x="342" y="160"/>
                  </a:cubicBezTo>
                  <a:cubicBezTo>
                    <a:pt x="342" y="69"/>
                    <a:pt x="262" y="1"/>
                    <a:pt x="171"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a:off x="2251650" y="4870525"/>
              <a:ext cx="13400" cy="12850"/>
            </a:xfrm>
            <a:custGeom>
              <a:rect b="b" l="l" r="r" t="t"/>
              <a:pathLst>
                <a:path extrusionOk="0" h="514" w="536">
                  <a:moveTo>
                    <a:pt x="274" y="0"/>
                  </a:moveTo>
                  <a:cubicBezTo>
                    <a:pt x="125" y="0"/>
                    <a:pt x="0" y="114"/>
                    <a:pt x="0" y="262"/>
                  </a:cubicBezTo>
                  <a:cubicBezTo>
                    <a:pt x="0" y="399"/>
                    <a:pt x="125" y="513"/>
                    <a:pt x="274" y="513"/>
                  </a:cubicBezTo>
                  <a:cubicBezTo>
                    <a:pt x="411" y="513"/>
                    <a:pt x="536" y="399"/>
                    <a:pt x="536" y="262"/>
                  </a:cubicBezTo>
                  <a:cubicBezTo>
                    <a:pt x="536" y="114"/>
                    <a:pt x="411" y="0"/>
                    <a:pt x="274"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2403300" y="4917550"/>
              <a:ext cx="17700" cy="17125"/>
            </a:xfrm>
            <a:custGeom>
              <a:rect b="b" l="l" r="r" t="t"/>
              <a:pathLst>
                <a:path extrusionOk="0" h="685" w="708">
                  <a:moveTo>
                    <a:pt x="354" y="1"/>
                  </a:moveTo>
                  <a:cubicBezTo>
                    <a:pt x="160" y="1"/>
                    <a:pt x="0" y="160"/>
                    <a:pt x="0" y="343"/>
                  </a:cubicBezTo>
                  <a:cubicBezTo>
                    <a:pt x="0" y="537"/>
                    <a:pt x="160" y="685"/>
                    <a:pt x="354" y="685"/>
                  </a:cubicBezTo>
                  <a:cubicBezTo>
                    <a:pt x="548" y="685"/>
                    <a:pt x="707" y="537"/>
                    <a:pt x="707" y="343"/>
                  </a:cubicBezTo>
                  <a:cubicBezTo>
                    <a:pt x="707" y="160"/>
                    <a:pt x="548" y="1"/>
                    <a:pt x="354"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a:off x="2394175" y="4901300"/>
              <a:ext cx="7150" cy="6875"/>
            </a:xfrm>
            <a:custGeom>
              <a:rect b="b" l="l" r="r" t="t"/>
              <a:pathLst>
                <a:path extrusionOk="0" h="275" w="286">
                  <a:moveTo>
                    <a:pt x="149" y="1"/>
                  </a:moveTo>
                  <a:cubicBezTo>
                    <a:pt x="69" y="1"/>
                    <a:pt x="0" y="58"/>
                    <a:pt x="0" y="138"/>
                  </a:cubicBezTo>
                  <a:cubicBezTo>
                    <a:pt x="0" y="206"/>
                    <a:pt x="69" y="274"/>
                    <a:pt x="149" y="274"/>
                  </a:cubicBezTo>
                  <a:cubicBezTo>
                    <a:pt x="217" y="274"/>
                    <a:pt x="285" y="206"/>
                    <a:pt x="285" y="138"/>
                  </a:cubicBezTo>
                  <a:cubicBezTo>
                    <a:pt x="285" y="58"/>
                    <a:pt x="217" y="1"/>
                    <a:pt x="149"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0"/>
            <p:cNvSpPr/>
            <p:nvPr/>
          </p:nvSpPr>
          <p:spPr>
            <a:xfrm>
              <a:off x="2063775" y="4921250"/>
              <a:ext cx="12000" cy="11425"/>
            </a:xfrm>
            <a:custGeom>
              <a:rect b="b" l="l" r="r" t="t"/>
              <a:pathLst>
                <a:path extrusionOk="0" h="457" w="480">
                  <a:moveTo>
                    <a:pt x="240" y="1"/>
                  </a:moveTo>
                  <a:cubicBezTo>
                    <a:pt x="103" y="1"/>
                    <a:pt x="1" y="103"/>
                    <a:pt x="1" y="229"/>
                  </a:cubicBezTo>
                  <a:cubicBezTo>
                    <a:pt x="1" y="354"/>
                    <a:pt x="103" y="457"/>
                    <a:pt x="240" y="457"/>
                  </a:cubicBezTo>
                  <a:cubicBezTo>
                    <a:pt x="365" y="457"/>
                    <a:pt x="479" y="354"/>
                    <a:pt x="479" y="229"/>
                  </a:cubicBezTo>
                  <a:cubicBezTo>
                    <a:pt x="479" y="103"/>
                    <a:pt x="365" y="1"/>
                    <a:pt x="240"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2090575" y="4932650"/>
              <a:ext cx="7725" cy="7450"/>
            </a:xfrm>
            <a:custGeom>
              <a:rect b="b" l="l" r="r" t="t"/>
              <a:pathLst>
                <a:path extrusionOk="0" h="298" w="309">
                  <a:moveTo>
                    <a:pt x="149" y="1"/>
                  </a:moveTo>
                  <a:cubicBezTo>
                    <a:pt x="69" y="1"/>
                    <a:pt x="0" y="69"/>
                    <a:pt x="0" y="149"/>
                  </a:cubicBezTo>
                  <a:cubicBezTo>
                    <a:pt x="0" y="229"/>
                    <a:pt x="69" y="297"/>
                    <a:pt x="149" y="297"/>
                  </a:cubicBezTo>
                  <a:cubicBezTo>
                    <a:pt x="240" y="297"/>
                    <a:pt x="308" y="229"/>
                    <a:pt x="308" y="149"/>
                  </a:cubicBezTo>
                  <a:cubicBezTo>
                    <a:pt x="308" y="69"/>
                    <a:pt x="240" y="1"/>
                    <a:pt x="149"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0"/>
          <p:cNvGrpSpPr/>
          <p:nvPr/>
        </p:nvGrpSpPr>
        <p:grpSpPr>
          <a:xfrm>
            <a:off x="1502953" y="2582158"/>
            <a:ext cx="1471173" cy="2026412"/>
            <a:chOff x="1790975" y="3599400"/>
            <a:chExt cx="996325" cy="1372350"/>
          </a:xfrm>
        </p:grpSpPr>
        <p:sp>
          <p:nvSpPr>
            <p:cNvPr id="734" name="Google Shape;734;p40"/>
            <p:cNvSpPr/>
            <p:nvPr/>
          </p:nvSpPr>
          <p:spPr>
            <a:xfrm>
              <a:off x="2321775" y="4446825"/>
              <a:ext cx="44475" cy="95025"/>
            </a:xfrm>
            <a:custGeom>
              <a:rect b="b" l="l" r="r" t="t"/>
              <a:pathLst>
                <a:path extrusionOk="0" h="3801" w="1779">
                  <a:moveTo>
                    <a:pt x="274" y="1"/>
                  </a:moveTo>
                  <a:cubicBezTo>
                    <a:pt x="248" y="1"/>
                    <a:pt x="221" y="5"/>
                    <a:pt x="194" y="15"/>
                  </a:cubicBezTo>
                  <a:cubicBezTo>
                    <a:pt x="69" y="61"/>
                    <a:pt x="0" y="186"/>
                    <a:pt x="46" y="311"/>
                  </a:cubicBezTo>
                  <a:lnTo>
                    <a:pt x="1289" y="3641"/>
                  </a:lnTo>
                  <a:cubicBezTo>
                    <a:pt x="1323" y="3732"/>
                    <a:pt x="1414" y="3801"/>
                    <a:pt x="1505" y="3801"/>
                  </a:cubicBezTo>
                  <a:cubicBezTo>
                    <a:pt x="1539" y="3801"/>
                    <a:pt x="1562" y="3789"/>
                    <a:pt x="1585" y="3778"/>
                  </a:cubicBezTo>
                  <a:cubicBezTo>
                    <a:pt x="1711" y="3744"/>
                    <a:pt x="1779" y="3607"/>
                    <a:pt x="1733" y="3493"/>
                  </a:cubicBezTo>
                  <a:lnTo>
                    <a:pt x="490" y="152"/>
                  </a:lnTo>
                  <a:cubicBezTo>
                    <a:pt x="455" y="62"/>
                    <a:pt x="369" y="1"/>
                    <a:pt x="2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2131050" y="3599400"/>
              <a:ext cx="452725" cy="326700"/>
            </a:xfrm>
            <a:custGeom>
              <a:rect b="b" l="l" r="r" t="t"/>
              <a:pathLst>
                <a:path extrusionOk="0" h="13068" w="18109">
                  <a:moveTo>
                    <a:pt x="12952" y="1"/>
                  </a:moveTo>
                  <a:cubicBezTo>
                    <a:pt x="10728" y="1"/>
                    <a:pt x="8940" y="1254"/>
                    <a:pt x="8940" y="1254"/>
                  </a:cubicBezTo>
                  <a:cubicBezTo>
                    <a:pt x="8940" y="1254"/>
                    <a:pt x="8256" y="1153"/>
                    <a:pt x="7097" y="1153"/>
                  </a:cubicBezTo>
                  <a:cubicBezTo>
                    <a:pt x="6518" y="1153"/>
                    <a:pt x="5820" y="1178"/>
                    <a:pt x="5029" y="1254"/>
                  </a:cubicBezTo>
                  <a:cubicBezTo>
                    <a:pt x="2669" y="1494"/>
                    <a:pt x="1095" y="2942"/>
                    <a:pt x="594" y="6568"/>
                  </a:cubicBezTo>
                  <a:cubicBezTo>
                    <a:pt x="1" y="10844"/>
                    <a:pt x="3912" y="13068"/>
                    <a:pt x="3912" y="13068"/>
                  </a:cubicBezTo>
                  <a:cubicBezTo>
                    <a:pt x="3912" y="13068"/>
                    <a:pt x="9704" y="12600"/>
                    <a:pt x="11951" y="9841"/>
                  </a:cubicBezTo>
                  <a:cubicBezTo>
                    <a:pt x="13958" y="7389"/>
                    <a:pt x="12487" y="3786"/>
                    <a:pt x="12487" y="3786"/>
                  </a:cubicBezTo>
                  <a:cubicBezTo>
                    <a:pt x="13057" y="3394"/>
                    <a:pt x="13872" y="3264"/>
                    <a:pt x="14704" y="3264"/>
                  </a:cubicBezTo>
                  <a:cubicBezTo>
                    <a:pt x="16370" y="3264"/>
                    <a:pt x="18108" y="3786"/>
                    <a:pt x="18108" y="3786"/>
                  </a:cubicBezTo>
                  <a:lnTo>
                    <a:pt x="17572" y="2406"/>
                  </a:lnTo>
                  <a:cubicBezTo>
                    <a:pt x="16105" y="556"/>
                    <a:pt x="14432" y="1"/>
                    <a:pt x="12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2224550" y="3628050"/>
              <a:ext cx="133150" cy="186300"/>
            </a:xfrm>
            <a:custGeom>
              <a:rect b="b" l="l" r="r" t="t"/>
              <a:pathLst>
                <a:path extrusionOk="0" h="7452" w="5326">
                  <a:moveTo>
                    <a:pt x="5200" y="1"/>
                  </a:moveTo>
                  <a:cubicBezTo>
                    <a:pt x="5181" y="1"/>
                    <a:pt x="5162" y="6"/>
                    <a:pt x="5143" y="17"/>
                  </a:cubicBezTo>
                  <a:cubicBezTo>
                    <a:pt x="5098" y="28"/>
                    <a:pt x="913" y="2081"/>
                    <a:pt x="12" y="7326"/>
                  </a:cubicBezTo>
                  <a:cubicBezTo>
                    <a:pt x="1" y="7383"/>
                    <a:pt x="46" y="7440"/>
                    <a:pt x="103" y="7452"/>
                  </a:cubicBezTo>
                  <a:lnTo>
                    <a:pt x="126" y="7452"/>
                  </a:lnTo>
                  <a:cubicBezTo>
                    <a:pt x="183" y="7452"/>
                    <a:pt x="240" y="7417"/>
                    <a:pt x="240" y="7360"/>
                  </a:cubicBezTo>
                  <a:cubicBezTo>
                    <a:pt x="1130" y="2229"/>
                    <a:pt x="5212" y="234"/>
                    <a:pt x="5246" y="211"/>
                  </a:cubicBezTo>
                  <a:cubicBezTo>
                    <a:pt x="5303" y="188"/>
                    <a:pt x="5326" y="120"/>
                    <a:pt x="5303" y="63"/>
                  </a:cubicBezTo>
                  <a:cubicBezTo>
                    <a:pt x="5280" y="24"/>
                    <a:pt x="5241" y="1"/>
                    <a:pt x="5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2359400" y="4487325"/>
              <a:ext cx="348100" cy="181100"/>
            </a:xfrm>
            <a:custGeom>
              <a:rect b="b" l="l" r="r" t="t"/>
              <a:pathLst>
                <a:path extrusionOk="0" h="7244" w="13924">
                  <a:moveTo>
                    <a:pt x="5306" y="1"/>
                  </a:moveTo>
                  <a:cubicBezTo>
                    <a:pt x="1371" y="1"/>
                    <a:pt x="0" y="3823"/>
                    <a:pt x="0" y="3823"/>
                  </a:cubicBezTo>
                  <a:cubicBezTo>
                    <a:pt x="0" y="3823"/>
                    <a:pt x="4858" y="3788"/>
                    <a:pt x="6591" y="3788"/>
                  </a:cubicBezTo>
                  <a:cubicBezTo>
                    <a:pt x="8324" y="3788"/>
                    <a:pt x="13729" y="7244"/>
                    <a:pt x="13729" y="7244"/>
                  </a:cubicBezTo>
                  <a:cubicBezTo>
                    <a:pt x="13923" y="5111"/>
                    <a:pt x="13136" y="3059"/>
                    <a:pt x="11791" y="1690"/>
                  </a:cubicBezTo>
                  <a:cubicBezTo>
                    <a:pt x="11339" y="1227"/>
                    <a:pt x="10890" y="1073"/>
                    <a:pt x="10495" y="1073"/>
                  </a:cubicBezTo>
                  <a:cubicBezTo>
                    <a:pt x="9725" y="1073"/>
                    <a:pt x="9157" y="1656"/>
                    <a:pt x="9157" y="1656"/>
                  </a:cubicBezTo>
                  <a:cubicBezTo>
                    <a:pt x="8518" y="892"/>
                    <a:pt x="6591" y="128"/>
                    <a:pt x="6591" y="128"/>
                  </a:cubicBezTo>
                  <a:cubicBezTo>
                    <a:pt x="6135" y="41"/>
                    <a:pt x="5707" y="1"/>
                    <a:pt x="53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1851675" y="4258450"/>
              <a:ext cx="518575" cy="244850"/>
            </a:xfrm>
            <a:custGeom>
              <a:rect b="b" l="l" r="r" t="t"/>
              <a:pathLst>
                <a:path extrusionOk="0" h="9794" w="20743">
                  <a:moveTo>
                    <a:pt x="9832" y="0"/>
                  </a:moveTo>
                  <a:cubicBezTo>
                    <a:pt x="9786" y="0"/>
                    <a:pt x="9740" y="1"/>
                    <a:pt x="9693" y="1"/>
                  </a:cubicBezTo>
                  <a:cubicBezTo>
                    <a:pt x="5725" y="72"/>
                    <a:pt x="4635" y="4438"/>
                    <a:pt x="1311" y="4438"/>
                  </a:cubicBezTo>
                  <a:cubicBezTo>
                    <a:pt x="910" y="4438"/>
                    <a:pt x="476" y="4374"/>
                    <a:pt x="1" y="4232"/>
                  </a:cubicBezTo>
                  <a:lnTo>
                    <a:pt x="1" y="4232"/>
                  </a:lnTo>
                  <a:cubicBezTo>
                    <a:pt x="1" y="4232"/>
                    <a:pt x="2095" y="9794"/>
                    <a:pt x="9215" y="9794"/>
                  </a:cubicBezTo>
                  <a:cubicBezTo>
                    <a:pt x="9376" y="9794"/>
                    <a:pt x="9539" y="9791"/>
                    <a:pt x="9705" y="9785"/>
                  </a:cubicBezTo>
                  <a:cubicBezTo>
                    <a:pt x="9705" y="9785"/>
                    <a:pt x="13285" y="9215"/>
                    <a:pt x="14471" y="8451"/>
                  </a:cubicBezTo>
                  <a:cubicBezTo>
                    <a:pt x="15048" y="8079"/>
                    <a:pt x="16155" y="7907"/>
                    <a:pt x="17159" y="7907"/>
                  </a:cubicBezTo>
                  <a:cubicBezTo>
                    <a:pt x="18218" y="7907"/>
                    <a:pt x="19161" y="8099"/>
                    <a:pt x="19237" y="8451"/>
                  </a:cubicBezTo>
                  <a:cubicBezTo>
                    <a:pt x="19237" y="8451"/>
                    <a:pt x="20743" y="3924"/>
                    <a:pt x="15098" y="3160"/>
                  </a:cubicBezTo>
                  <a:cubicBezTo>
                    <a:pt x="15098" y="3160"/>
                    <a:pt x="14172" y="0"/>
                    <a:pt x="98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a:off x="1851675" y="4258450"/>
              <a:ext cx="377475" cy="174650"/>
            </a:xfrm>
            <a:custGeom>
              <a:rect b="b" l="l" r="r" t="t"/>
              <a:pathLst>
                <a:path extrusionOk="0" h="6986" w="15099">
                  <a:moveTo>
                    <a:pt x="9832" y="0"/>
                  </a:moveTo>
                  <a:cubicBezTo>
                    <a:pt x="9786" y="0"/>
                    <a:pt x="9740" y="1"/>
                    <a:pt x="9693" y="1"/>
                  </a:cubicBezTo>
                  <a:cubicBezTo>
                    <a:pt x="5725" y="72"/>
                    <a:pt x="4635" y="4438"/>
                    <a:pt x="1311" y="4438"/>
                  </a:cubicBezTo>
                  <a:cubicBezTo>
                    <a:pt x="910" y="4438"/>
                    <a:pt x="476" y="4374"/>
                    <a:pt x="1" y="4232"/>
                  </a:cubicBezTo>
                  <a:lnTo>
                    <a:pt x="1" y="4232"/>
                  </a:lnTo>
                  <a:cubicBezTo>
                    <a:pt x="1" y="4232"/>
                    <a:pt x="46" y="4346"/>
                    <a:pt x="138" y="4540"/>
                  </a:cubicBezTo>
                  <a:cubicBezTo>
                    <a:pt x="1486" y="6234"/>
                    <a:pt x="3037" y="6986"/>
                    <a:pt x="4656" y="6986"/>
                  </a:cubicBezTo>
                  <a:cubicBezTo>
                    <a:pt x="6131" y="6986"/>
                    <a:pt x="7662" y="6362"/>
                    <a:pt x="9146" y="5258"/>
                  </a:cubicBezTo>
                  <a:cubicBezTo>
                    <a:pt x="11749" y="3313"/>
                    <a:pt x="14160" y="3154"/>
                    <a:pt x="14881" y="3154"/>
                  </a:cubicBezTo>
                  <a:cubicBezTo>
                    <a:pt x="15022" y="3154"/>
                    <a:pt x="15098" y="3160"/>
                    <a:pt x="15098" y="3160"/>
                  </a:cubicBezTo>
                  <a:cubicBezTo>
                    <a:pt x="15098" y="3160"/>
                    <a:pt x="14172" y="0"/>
                    <a:pt x="98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a:off x="2247650" y="4339975"/>
              <a:ext cx="122325" cy="583300"/>
            </a:xfrm>
            <a:custGeom>
              <a:rect b="b" l="l" r="r" t="t"/>
              <a:pathLst>
                <a:path extrusionOk="0" h="23332" w="4893">
                  <a:moveTo>
                    <a:pt x="4645" y="1"/>
                  </a:moveTo>
                  <a:cubicBezTo>
                    <a:pt x="4518" y="1"/>
                    <a:pt x="4424" y="110"/>
                    <a:pt x="4413" y="230"/>
                  </a:cubicBezTo>
                  <a:cubicBezTo>
                    <a:pt x="4413" y="309"/>
                    <a:pt x="4288" y="8668"/>
                    <a:pt x="4037" y="12134"/>
                  </a:cubicBezTo>
                  <a:cubicBezTo>
                    <a:pt x="3786" y="15555"/>
                    <a:pt x="92" y="22933"/>
                    <a:pt x="57" y="23001"/>
                  </a:cubicBezTo>
                  <a:cubicBezTo>
                    <a:pt x="0" y="23115"/>
                    <a:pt x="46" y="23252"/>
                    <a:pt x="160" y="23309"/>
                  </a:cubicBezTo>
                  <a:cubicBezTo>
                    <a:pt x="194" y="23332"/>
                    <a:pt x="228" y="23332"/>
                    <a:pt x="263" y="23332"/>
                  </a:cubicBezTo>
                  <a:cubicBezTo>
                    <a:pt x="354" y="23332"/>
                    <a:pt x="445" y="23286"/>
                    <a:pt x="479" y="23206"/>
                  </a:cubicBezTo>
                  <a:cubicBezTo>
                    <a:pt x="639" y="22898"/>
                    <a:pt x="4254" y="15680"/>
                    <a:pt x="4504" y="12168"/>
                  </a:cubicBezTo>
                  <a:cubicBezTo>
                    <a:pt x="4767" y="8690"/>
                    <a:pt x="4892" y="321"/>
                    <a:pt x="4892" y="241"/>
                  </a:cubicBezTo>
                  <a:cubicBezTo>
                    <a:pt x="4892" y="116"/>
                    <a:pt x="4790" y="1"/>
                    <a:pt x="4664" y="1"/>
                  </a:cubicBezTo>
                  <a:cubicBezTo>
                    <a:pt x="4658" y="1"/>
                    <a:pt x="4651" y="1"/>
                    <a:pt x="46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0"/>
            <p:cNvSpPr/>
            <p:nvPr/>
          </p:nvSpPr>
          <p:spPr>
            <a:xfrm>
              <a:off x="2227400" y="3903850"/>
              <a:ext cx="130300" cy="770275"/>
            </a:xfrm>
            <a:custGeom>
              <a:rect b="b" l="l" r="r" t="t"/>
              <a:pathLst>
                <a:path extrusionOk="0" h="30811" w="5212">
                  <a:moveTo>
                    <a:pt x="240" y="0"/>
                  </a:moveTo>
                  <a:cubicBezTo>
                    <a:pt x="103" y="12"/>
                    <a:pt x="1" y="114"/>
                    <a:pt x="12" y="240"/>
                  </a:cubicBezTo>
                  <a:cubicBezTo>
                    <a:pt x="12" y="285"/>
                    <a:pt x="286" y="4721"/>
                    <a:pt x="366" y="11038"/>
                  </a:cubicBezTo>
                  <a:cubicBezTo>
                    <a:pt x="445" y="17389"/>
                    <a:pt x="4676" y="30526"/>
                    <a:pt x="4710" y="30651"/>
                  </a:cubicBezTo>
                  <a:cubicBezTo>
                    <a:pt x="4744" y="30754"/>
                    <a:pt x="4836" y="30811"/>
                    <a:pt x="4938" y="30811"/>
                  </a:cubicBezTo>
                  <a:cubicBezTo>
                    <a:pt x="4961" y="30811"/>
                    <a:pt x="4984" y="30811"/>
                    <a:pt x="5007" y="30799"/>
                  </a:cubicBezTo>
                  <a:cubicBezTo>
                    <a:pt x="5132" y="30765"/>
                    <a:pt x="5212" y="30640"/>
                    <a:pt x="5166" y="30514"/>
                  </a:cubicBezTo>
                  <a:cubicBezTo>
                    <a:pt x="5121" y="30389"/>
                    <a:pt x="924" y="17310"/>
                    <a:pt x="845" y="11027"/>
                  </a:cubicBezTo>
                  <a:cubicBezTo>
                    <a:pt x="765" y="4710"/>
                    <a:pt x="491" y="262"/>
                    <a:pt x="491" y="217"/>
                  </a:cubicBezTo>
                  <a:cubicBezTo>
                    <a:pt x="480" y="91"/>
                    <a:pt x="366" y="0"/>
                    <a:pt x="2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0"/>
            <p:cNvSpPr/>
            <p:nvPr/>
          </p:nvSpPr>
          <p:spPr>
            <a:xfrm>
              <a:off x="2119375" y="4010350"/>
              <a:ext cx="129425" cy="174875"/>
            </a:xfrm>
            <a:custGeom>
              <a:rect b="b" l="l" r="r" t="t"/>
              <a:pathLst>
                <a:path extrusionOk="0" h="6995" w="5177">
                  <a:moveTo>
                    <a:pt x="266" y="1"/>
                  </a:moveTo>
                  <a:cubicBezTo>
                    <a:pt x="170" y="1"/>
                    <a:pt x="81" y="57"/>
                    <a:pt x="46" y="153"/>
                  </a:cubicBezTo>
                  <a:cubicBezTo>
                    <a:pt x="0" y="267"/>
                    <a:pt x="69" y="404"/>
                    <a:pt x="194" y="438"/>
                  </a:cubicBezTo>
                  <a:cubicBezTo>
                    <a:pt x="205" y="450"/>
                    <a:pt x="1186" y="803"/>
                    <a:pt x="2235" y="1761"/>
                  </a:cubicBezTo>
                  <a:cubicBezTo>
                    <a:pt x="3193" y="2650"/>
                    <a:pt x="4390" y="4235"/>
                    <a:pt x="4687" y="6801"/>
                  </a:cubicBezTo>
                  <a:cubicBezTo>
                    <a:pt x="4709" y="6915"/>
                    <a:pt x="4812" y="6995"/>
                    <a:pt x="4926" y="6995"/>
                  </a:cubicBezTo>
                  <a:lnTo>
                    <a:pt x="4949" y="6995"/>
                  </a:lnTo>
                  <a:cubicBezTo>
                    <a:pt x="5086" y="6983"/>
                    <a:pt x="5177" y="6869"/>
                    <a:pt x="5166" y="6744"/>
                  </a:cubicBezTo>
                  <a:cubicBezTo>
                    <a:pt x="4561" y="1556"/>
                    <a:pt x="399" y="28"/>
                    <a:pt x="354" y="16"/>
                  </a:cubicBezTo>
                  <a:cubicBezTo>
                    <a:pt x="325" y="6"/>
                    <a:pt x="295" y="1"/>
                    <a:pt x="2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a:off x="2488525" y="4548175"/>
              <a:ext cx="46225" cy="37300"/>
            </a:xfrm>
            <a:custGeom>
              <a:rect b="b" l="l" r="r" t="t"/>
              <a:pathLst>
                <a:path extrusionOk="0" h="1492" w="1849">
                  <a:moveTo>
                    <a:pt x="147" y="0"/>
                  </a:moveTo>
                  <a:cubicBezTo>
                    <a:pt x="110" y="0"/>
                    <a:pt x="74" y="16"/>
                    <a:pt x="46" y="43"/>
                  </a:cubicBezTo>
                  <a:cubicBezTo>
                    <a:pt x="1" y="89"/>
                    <a:pt x="12" y="157"/>
                    <a:pt x="58" y="203"/>
                  </a:cubicBezTo>
                  <a:lnTo>
                    <a:pt x="1643" y="1469"/>
                  </a:lnTo>
                  <a:cubicBezTo>
                    <a:pt x="1666" y="1480"/>
                    <a:pt x="1688" y="1491"/>
                    <a:pt x="1711" y="1491"/>
                  </a:cubicBezTo>
                  <a:cubicBezTo>
                    <a:pt x="1745" y="1491"/>
                    <a:pt x="1780" y="1480"/>
                    <a:pt x="1802" y="1446"/>
                  </a:cubicBezTo>
                  <a:cubicBezTo>
                    <a:pt x="1848" y="1400"/>
                    <a:pt x="1837" y="1332"/>
                    <a:pt x="1791" y="1286"/>
                  </a:cubicBezTo>
                  <a:lnTo>
                    <a:pt x="217" y="20"/>
                  </a:lnTo>
                  <a:cubicBezTo>
                    <a:pt x="195" y="7"/>
                    <a:pt x="171" y="0"/>
                    <a:pt x="1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a:off x="2318925" y="4089500"/>
              <a:ext cx="468375" cy="284150"/>
            </a:xfrm>
            <a:custGeom>
              <a:rect b="b" l="l" r="r" t="t"/>
              <a:pathLst>
                <a:path extrusionOk="0" h="11366" w="18735">
                  <a:moveTo>
                    <a:pt x="4180" y="1"/>
                  </a:moveTo>
                  <a:cubicBezTo>
                    <a:pt x="3967" y="1"/>
                    <a:pt x="3756" y="15"/>
                    <a:pt x="3546" y="43"/>
                  </a:cubicBezTo>
                  <a:cubicBezTo>
                    <a:pt x="354" y="488"/>
                    <a:pt x="0" y="4741"/>
                    <a:pt x="673" y="6611"/>
                  </a:cubicBezTo>
                  <a:cubicBezTo>
                    <a:pt x="1334" y="8470"/>
                    <a:pt x="1733" y="11366"/>
                    <a:pt x="1733" y="11366"/>
                  </a:cubicBezTo>
                  <a:cubicBezTo>
                    <a:pt x="1733" y="11366"/>
                    <a:pt x="7378" y="5893"/>
                    <a:pt x="9898" y="5437"/>
                  </a:cubicBezTo>
                  <a:cubicBezTo>
                    <a:pt x="10004" y="5417"/>
                    <a:pt x="10111" y="5407"/>
                    <a:pt x="10217" y="5407"/>
                  </a:cubicBezTo>
                  <a:cubicBezTo>
                    <a:pt x="12583" y="5407"/>
                    <a:pt x="14793" y="10115"/>
                    <a:pt x="16341" y="10115"/>
                  </a:cubicBezTo>
                  <a:cubicBezTo>
                    <a:pt x="16364" y="10115"/>
                    <a:pt x="16386" y="10114"/>
                    <a:pt x="16409" y="10112"/>
                  </a:cubicBezTo>
                  <a:cubicBezTo>
                    <a:pt x="18017" y="9963"/>
                    <a:pt x="18735" y="8128"/>
                    <a:pt x="17355" y="5687"/>
                  </a:cubicBezTo>
                  <a:cubicBezTo>
                    <a:pt x="16727" y="4576"/>
                    <a:pt x="15451" y="4274"/>
                    <a:pt x="14247" y="4274"/>
                  </a:cubicBezTo>
                  <a:cubicBezTo>
                    <a:pt x="12808" y="4274"/>
                    <a:pt x="11471" y="4707"/>
                    <a:pt x="11471" y="4707"/>
                  </a:cubicBezTo>
                  <a:cubicBezTo>
                    <a:pt x="10438" y="2757"/>
                    <a:pt x="7204" y="1"/>
                    <a:pt x="41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a:off x="2456600" y="4222550"/>
              <a:ext cx="112625" cy="28525"/>
            </a:xfrm>
            <a:custGeom>
              <a:rect b="b" l="l" r="r" t="t"/>
              <a:pathLst>
                <a:path extrusionOk="0" h="1141" w="4505">
                  <a:moveTo>
                    <a:pt x="4391" y="1"/>
                  </a:moveTo>
                  <a:cubicBezTo>
                    <a:pt x="4265" y="1"/>
                    <a:pt x="1335" y="1"/>
                    <a:pt x="58" y="936"/>
                  </a:cubicBezTo>
                  <a:cubicBezTo>
                    <a:pt x="12" y="970"/>
                    <a:pt x="1" y="1038"/>
                    <a:pt x="35" y="1095"/>
                  </a:cubicBezTo>
                  <a:cubicBezTo>
                    <a:pt x="58" y="1118"/>
                    <a:pt x="92" y="1141"/>
                    <a:pt x="126" y="1141"/>
                  </a:cubicBezTo>
                  <a:cubicBezTo>
                    <a:pt x="160" y="1141"/>
                    <a:pt x="183" y="1129"/>
                    <a:pt x="206" y="1118"/>
                  </a:cubicBezTo>
                  <a:cubicBezTo>
                    <a:pt x="1415" y="229"/>
                    <a:pt x="4357" y="229"/>
                    <a:pt x="4391" y="229"/>
                  </a:cubicBezTo>
                  <a:cubicBezTo>
                    <a:pt x="4459" y="229"/>
                    <a:pt x="4505" y="172"/>
                    <a:pt x="4505" y="115"/>
                  </a:cubicBezTo>
                  <a:cubicBezTo>
                    <a:pt x="4505" y="46"/>
                    <a:pt x="4459" y="1"/>
                    <a:pt x="4391"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a:off x="1790975" y="3952625"/>
              <a:ext cx="378575" cy="243875"/>
            </a:xfrm>
            <a:custGeom>
              <a:rect b="b" l="l" r="r" t="t"/>
              <a:pathLst>
                <a:path extrusionOk="0" h="9755" w="15143">
                  <a:moveTo>
                    <a:pt x="9811" y="1"/>
                  </a:moveTo>
                  <a:cubicBezTo>
                    <a:pt x="9646" y="1"/>
                    <a:pt x="9478" y="8"/>
                    <a:pt x="9305" y="22"/>
                  </a:cubicBezTo>
                  <a:cubicBezTo>
                    <a:pt x="9305" y="22"/>
                    <a:pt x="6591" y="295"/>
                    <a:pt x="5485" y="1584"/>
                  </a:cubicBezTo>
                  <a:cubicBezTo>
                    <a:pt x="5485" y="1584"/>
                    <a:pt x="4670" y="1320"/>
                    <a:pt x="3768" y="1320"/>
                  </a:cubicBezTo>
                  <a:cubicBezTo>
                    <a:pt x="3071" y="1320"/>
                    <a:pt x="2321" y="1478"/>
                    <a:pt x="1859" y="2040"/>
                  </a:cubicBezTo>
                  <a:cubicBezTo>
                    <a:pt x="787" y="3340"/>
                    <a:pt x="1813" y="8243"/>
                    <a:pt x="0" y="9726"/>
                  </a:cubicBezTo>
                  <a:cubicBezTo>
                    <a:pt x="0" y="9726"/>
                    <a:pt x="187" y="9754"/>
                    <a:pt x="510" y="9754"/>
                  </a:cubicBezTo>
                  <a:cubicBezTo>
                    <a:pt x="1676" y="9754"/>
                    <a:pt x="4612" y="9383"/>
                    <a:pt x="6899" y="5963"/>
                  </a:cubicBezTo>
                  <a:cubicBezTo>
                    <a:pt x="8418" y="3684"/>
                    <a:pt x="10588" y="3138"/>
                    <a:pt x="12321" y="3138"/>
                  </a:cubicBezTo>
                  <a:cubicBezTo>
                    <a:pt x="13918" y="3138"/>
                    <a:pt x="15143" y="3602"/>
                    <a:pt x="15143" y="3602"/>
                  </a:cubicBezTo>
                  <a:cubicBezTo>
                    <a:pt x="15143" y="3602"/>
                    <a:pt x="13583" y="1"/>
                    <a:pt x="98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a:off x="1790975" y="3985600"/>
              <a:ext cx="137125" cy="210175"/>
            </a:xfrm>
            <a:custGeom>
              <a:rect b="b" l="l" r="r" t="t"/>
              <a:pathLst>
                <a:path extrusionOk="0" h="8407" w="5485">
                  <a:moveTo>
                    <a:pt x="3768" y="1"/>
                  </a:moveTo>
                  <a:cubicBezTo>
                    <a:pt x="3071" y="1"/>
                    <a:pt x="2321" y="159"/>
                    <a:pt x="1859" y="721"/>
                  </a:cubicBezTo>
                  <a:cubicBezTo>
                    <a:pt x="787" y="2021"/>
                    <a:pt x="1813" y="6924"/>
                    <a:pt x="0" y="8407"/>
                  </a:cubicBezTo>
                  <a:cubicBezTo>
                    <a:pt x="1699" y="8327"/>
                    <a:pt x="3432" y="5978"/>
                    <a:pt x="3945" y="3560"/>
                  </a:cubicBezTo>
                  <a:cubicBezTo>
                    <a:pt x="4459" y="1154"/>
                    <a:pt x="5485" y="265"/>
                    <a:pt x="5485" y="265"/>
                  </a:cubicBezTo>
                  <a:cubicBezTo>
                    <a:pt x="5485" y="265"/>
                    <a:pt x="4670" y="1"/>
                    <a:pt x="37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a:off x="2322325" y="4693600"/>
              <a:ext cx="144275" cy="74325"/>
            </a:xfrm>
            <a:custGeom>
              <a:rect b="b" l="l" r="r" t="t"/>
              <a:pathLst>
                <a:path extrusionOk="0" h="2973" w="5771">
                  <a:moveTo>
                    <a:pt x="5505" y="1"/>
                  </a:moveTo>
                  <a:cubicBezTo>
                    <a:pt x="5437" y="1"/>
                    <a:pt x="5371" y="29"/>
                    <a:pt x="5326" y="87"/>
                  </a:cubicBezTo>
                  <a:cubicBezTo>
                    <a:pt x="3638" y="1991"/>
                    <a:pt x="252" y="2516"/>
                    <a:pt x="218" y="2516"/>
                  </a:cubicBezTo>
                  <a:cubicBezTo>
                    <a:pt x="81" y="2539"/>
                    <a:pt x="1" y="2653"/>
                    <a:pt x="12" y="2778"/>
                  </a:cubicBezTo>
                  <a:cubicBezTo>
                    <a:pt x="35" y="2892"/>
                    <a:pt x="138" y="2972"/>
                    <a:pt x="252" y="2972"/>
                  </a:cubicBezTo>
                  <a:lnTo>
                    <a:pt x="286" y="2972"/>
                  </a:lnTo>
                  <a:cubicBezTo>
                    <a:pt x="434" y="2949"/>
                    <a:pt x="3889" y="2413"/>
                    <a:pt x="5680" y="384"/>
                  </a:cubicBezTo>
                  <a:cubicBezTo>
                    <a:pt x="5771" y="281"/>
                    <a:pt x="5759" y="133"/>
                    <a:pt x="5657" y="53"/>
                  </a:cubicBezTo>
                  <a:cubicBezTo>
                    <a:pt x="5612" y="18"/>
                    <a:pt x="5558" y="1"/>
                    <a:pt x="55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a:off x="2420125" y="3599950"/>
              <a:ext cx="163650" cy="94100"/>
            </a:xfrm>
            <a:custGeom>
              <a:rect b="b" l="l" r="r" t="t"/>
              <a:pathLst>
                <a:path extrusionOk="0" h="3764" w="6546">
                  <a:moveTo>
                    <a:pt x="1916" y="1"/>
                  </a:moveTo>
                  <a:cubicBezTo>
                    <a:pt x="0" y="833"/>
                    <a:pt x="924" y="3764"/>
                    <a:pt x="924" y="3764"/>
                  </a:cubicBezTo>
                  <a:cubicBezTo>
                    <a:pt x="1494" y="3372"/>
                    <a:pt x="2309" y="3242"/>
                    <a:pt x="3141" y="3242"/>
                  </a:cubicBezTo>
                  <a:cubicBezTo>
                    <a:pt x="4807" y="3242"/>
                    <a:pt x="6545" y="3764"/>
                    <a:pt x="6545" y="3764"/>
                  </a:cubicBezTo>
                  <a:lnTo>
                    <a:pt x="6009" y="2384"/>
                  </a:lnTo>
                  <a:cubicBezTo>
                    <a:pt x="4709" y="742"/>
                    <a:pt x="3250" y="126"/>
                    <a:pt x="19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a:off x="1915250" y="4850250"/>
              <a:ext cx="673075" cy="121500"/>
            </a:xfrm>
            <a:custGeom>
              <a:rect b="b" l="l" r="r" t="t"/>
              <a:pathLst>
                <a:path extrusionOk="0" h="4860" w="26923">
                  <a:moveTo>
                    <a:pt x="13652" y="1"/>
                  </a:moveTo>
                  <a:cubicBezTo>
                    <a:pt x="12288" y="1"/>
                    <a:pt x="10782" y="383"/>
                    <a:pt x="9465" y="1609"/>
                  </a:cubicBezTo>
                  <a:lnTo>
                    <a:pt x="8393" y="2430"/>
                  </a:lnTo>
                  <a:cubicBezTo>
                    <a:pt x="8393" y="2430"/>
                    <a:pt x="7625" y="2010"/>
                    <a:pt x="6591" y="2010"/>
                  </a:cubicBezTo>
                  <a:cubicBezTo>
                    <a:pt x="5743" y="2010"/>
                    <a:pt x="4716" y="2293"/>
                    <a:pt x="3786" y="3320"/>
                  </a:cubicBezTo>
                  <a:cubicBezTo>
                    <a:pt x="3786" y="3320"/>
                    <a:pt x="3559" y="3295"/>
                    <a:pt x="3215" y="3295"/>
                  </a:cubicBezTo>
                  <a:cubicBezTo>
                    <a:pt x="2268" y="3295"/>
                    <a:pt x="436" y="3479"/>
                    <a:pt x="1" y="4859"/>
                  </a:cubicBezTo>
                  <a:lnTo>
                    <a:pt x="26923" y="4859"/>
                  </a:lnTo>
                  <a:cubicBezTo>
                    <a:pt x="26923" y="4859"/>
                    <a:pt x="25099" y="2902"/>
                    <a:pt x="23096" y="2902"/>
                  </a:cubicBezTo>
                  <a:cubicBezTo>
                    <a:pt x="22755" y="2902"/>
                    <a:pt x="22408" y="2959"/>
                    <a:pt x="22065" y="3092"/>
                  </a:cubicBezTo>
                  <a:cubicBezTo>
                    <a:pt x="22065" y="3092"/>
                    <a:pt x="20607" y="1023"/>
                    <a:pt x="18143" y="1023"/>
                  </a:cubicBezTo>
                  <a:cubicBezTo>
                    <a:pt x="18020" y="1023"/>
                    <a:pt x="17894" y="1028"/>
                    <a:pt x="17766" y="1039"/>
                  </a:cubicBezTo>
                  <a:cubicBezTo>
                    <a:pt x="17766" y="1039"/>
                    <a:pt x="15902" y="1"/>
                    <a:pt x="136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a:off x="2216850" y="4879075"/>
              <a:ext cx="14850" cy="14275"/>
            </a:xfrm>
            <a:custGeom>
              <a:rect b="b" l="l" r="r" t="t"/>
              <a:pathLst>
                <a:path extrusionOk="0" h="571" w="594">
                  <a:moveTo>
                    <a:pt x="297" y="0"/>
                  </a:moveTo>
                  <a:cubicBezTo>
                    <a:pt x="138" y="0"/>
                    <a:pt x="1" y="126"/>
                    <a:pt x="1" y="285"/>
                  </a:cubicBezTo>
                  <a:cubicBezTo>
                    <a:pt x="1" y="445"/>
                    <a:pt x="138" y="570"/>
                    <a:pt x="297" y="570"/>
                  </a:cubicBezTo>
                  <a:cubicBezTo>
                    <a:pt x="457" y="570"/>
                    <a:pt x="594" y="445"/>
                    <a:pt x="594" y="285"/>
                  </a:cubicBezTo>
                  <a:cubicBezTo>
                    <a:pt x="594" y="126"/>
                    <a:pt x="457" y="0"/>
                    <a:pt x="297"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a:off x="2238250" y="4905575"/>
              <a:ext cx="8575" cy="8000"/>
            </a:xfrm>
            <a:custGeom>
              <a:rect b="b" l="l" r="r" t="t"/>
              <a:pathLst>
                <a:path extrusionOk="0" h="320" w="343">
                  <a:moveTo>
                    <a:pt x="171" y="1"/>
                  </a:moveTo>
                  <a:cubicBezTo>
                    <a:pt x="80" y="1"/>
                    <a:pt x="0" y="69"/>
                    <a:pt x="0" y="160"/>
                  </a:cubicBezTo>
                  <a:cubicBezTo>
                    <a:pt x="0" y="252"/>
                    <a:pt x="80" y="320"/>
                    <a:pt x="171" y="320"/>
                  </a:cubicBezTo>
                  <a:cubicBezTo>
                    <a:pt x="262" y="320"/>
                    <a:pt x="342" y="252"/>
                    <a:pt x="342" y="160"/>
                  </a:cubicBezTo>
                  <a:cubicBezTo>
                    <a:pt x="342" y="69"/>
                    <a:pt x="262" y="1"/>
                    <a:pt x="171"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a:off x="2251650" y="4870525"/>
              <a:ext cx="13400" cy="12850"/>
            </a:xfrm>
            <a:custGeom>
              <a:rect b="b" l="l" r="r" t="t"/>
              <a:pathLst>
                <a:path extrusionOk="0" h="514" w="536">
                  <a:moveTo>
                    <a:pt x="274" y="0"/>
                  </a:moveTo>
                  <a:cubicBezTo>
                    <a:pt x="125" y="0"/>
                    <a:pt x="0" y="114"/>
                    <a:pt x="0" y="262"/>
                  </a:cubicBezTo>
                  <a:cubicBezTo>
                    <a:pt x="0" y="399"/>
                    <a:pt x="125" y="513"/>
                    <a:pt x="274" y="513"/>
                  </a:cubicBezTo>
                  <a:cubicBezTo>
                    <a:pt x="411" y="513"/>
                    <a:pt x="536" y="399"/>
                    <a:pt x="536" y="262"/>
                  </a:cubicBezTo>
                  <a:cubicBezTo>
                    <a:pt x="536" y="114"/>
                    <a:pt x="411" y="0"/>
                    <a:pt x="274"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a:off x="2403300" y="4917550"/>
              <a:ext cx="17700" cy="17125"/>
            </a:xfrm>
            <a:custGeom>
              <a:rect b="b" l="l" r="r" t="t"/>
              <a:pathLst>
                <a:path extrusionOk="0" h="685" w="708">
                  <a:moveTo>
                    <a:pt x="354" y="1"/>
                  </a:moveTo>
                  <a:cubicBezTo>
                    <a:pt x="160" y="1"/>
                    <a:pt x="0" y="160"/>
                    <a:pt x="0" y="343"/>
                  </a:cubicBezTo>
                  <a:cubicBezTo>
                    <a:pt x="0" y="537"/>
                    <a:pt x="160" y="685"/>
                    <a:pt x="354" y="685"/>
                  </a:cubicBezTo>
                  <a:cubicBezTo>
                    <a:pt x="548" y="685"/>
                    <a:pt x="707" y="537"/>
                    <a:pt x="707" y="343"/>
                  </a:cubicBezTo>
                  <a:cubicBezTo>
                    <a:pt x="707" y="160"/>
                    <a:pt x="548" y="1"/>
                    <a:pt x="354"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a:off x="2394175" y="4901300"/>
              <a:ext cx="7150" cy="6875"/>
            </a:xfrm>
            <a:custGeom>
              <a:rect b="b" l="l" r="r" t="t"/>
              <a:pathLst>
                <a:path extrusionOk="0" h="275" w="286">
                  <a:moveTo>
                    <a:pt x="149" y="1"/>
                  </a:moveTo>
                  <a:cubicBezTo>
                    <a:pt x="69" y="1"/>
                    <a:pt x="0" y="58"/>
                    <a:pt x="0" y="138"/>
                  </a:cubicBezTo>
                  <a:cubicBezTo>
                    <a:pt x="0" y="206"/>
                    <a:pt x="69" y="274"/>
                    <a:pt x="149" y="274"/>
                  </a:cubicBezTo>
                  <a:cubicBezTo>
                    <a:pt x="217" y="274"/>
                    <a:pt x="285" y="206"/>
                    <a:pt x="285" y="138"/>
                  </a:cubicBezTo>
                  <a:cubicBezTo>
                    <a:pt x="285" y="58"/>
                    <a:pt x="217" y="1"/>
                    <a:pt x="149"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a:off x="2063775" y="4921250"/>
              <a:ext cx="12000" cy="11425"/>
            </a:xfrm>
            <a:custGeom>
              <a:rect b="b" l="l" r="r" t="t"/>
              <a:pathLst>
                <a:path extrusionOk="0" h="457" w="480">
                  <a:moveTo>
                    <a:pt x="240" y="1"/>
                  </a:moveTo>
                  <a:cubicBezTo>
                    <a:pt x="103" y="1"/>
                    <a:pt x="1" y="103"/>
                    <a:pt x="1" y="229"/>
                  </a:cubicBezTo>
                  <a:cubicBezTo>
                    <a:pt x="1" y="354"/>
                    <a:pt x="103" y="457"/>
                    <a:pt x="240" y="457"/>
                  </a:cubicBezTo>
                  <a:cubicBezTo>
                    <a:pt x="365" y="457"/>
                    <a:pt x="479" y="354"/>
                    <a:pt x="479" y="229"/>
                  </a:cubicBezTo>
                  <a:cubicBezTo>
                    <a:pt x="479" y="103"/>
                    <a:pt x="365" y="1"/>
                    <a:pt x="240"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a:off x="2090575" y="4932650"/>
              <a:ext cx="7725" cy="7450"/>
            </a:xfrm>
            <a:custGeom>
              <a:rect b="b" l="l" r="r" t="t"/>
              <a:pathLst>
                <a:path extrusionOk="0" h="298" w="309">
                  <a:moveTo>
                    <a:pt x="149" y="1"/>
                  </a:moveTo>
                  <a:cubicBezTo>
                    <a:pt x="69" y="1"/>
                    <a:pt x="0" y="69"/>
                    <a:pt x="0" y="149"/>
                  </a:cubicBezTo>
                  <a:cubicBezTo>
                    <a:pt x="0" y="229"/>
                    <a:pt x="69" y="297"/>
                    <a:pt x="149" y="297"/>
                  </a:cubicBezTo>
                  <a:cubicBezTo>
                    <a:pt x="240" y="297"/>
                    <a:pt x="308" y="229"/>
                    <a:pt x="308" y="149"/>
                  </a:cubicBezTo>
                  <a:cubicBezTo>
                    <a:pt x="308" y="69"/>
                    <a:pt x="240" y="1"/>
                    <a:pt x="149"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8" name="Google Shape;758;p40"/>
          <p:cNvCxnSpPr/>
          <p:nvPr/>
        </p:nvCxnSpPr>
        <p:spPr>
          <a:xfrm rot="10800000">
            <a:off x="717700" y="4601650"/>
            <a:ext cx="2419200" cy="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40"/>
          <p:cNvCxnSpPr/>
          <p:nvPr/>
        </p:nvCxnSpPr>
        <p:spPr>
          <a:xfrm rot="10800000">
            <a:off x="1150525" y="2582150"/>
            <a:ext cx="0" cy="586500"/>
          </a:xfrm>
          <a:prstGeom prst="straightConnector1">
            <a:avLst/>
          </a:prstGeom>
          <a:noFill/>
          <a:ln cap="flat" cmpd="sng" w="28575">
            <a:solidFill>
              <a:schemeClr val="accent3"/>
            </a:solidFill>
            <a:prstDash val="solid"/>
            <a:round/>
            <a:headEnd len="med" w="med" type="none"/>
            <a:tailEnd len="med" w="med" type="triangl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txBox="1"/>
          <p:nvPr>
            <p:ph idx="1" type="subTitle"/>
          </p:nvPr>
        </p:nvSpPr>
        <p:spPr>
          <a:xfrm>
            <a:off x="713237" y="2336146"/>
            <a:ext cx="3255600" cy="17133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lvl1pPr>
            <a:lvl2pPr lvl="1" rtl="0" algn="r">
              <a:spcBef>
                <a:spcPts val="0"/>
              </a:spcBef>
              <a:spcAft>
                <a:spcPts val="0"/>
              </a:spcAft>
              <a:buNone/>
              <a:defRPr sz="1400"/>
            </a:lvl2pPr>
            <a:lvl3pPr lvl="2" rtl="0" algn="r">
              <a:spcBef>
                <a:spcPts val="0"/>
              </a:spcBef>
              <a:spcAft>
                <a:spcPts val="0"/>
              </a:spcAft>
              <a:buNone/>
              <a:defRPr sz="1400"/>
            </a:lvl3pPr>
            <a:lvl4pPr lvl="3" rtl="0" algn="r">
              <a:spcBef>
                <a:spcPts val="0"/>
              </a:spcBef>
              <a:spcAft>
                <a:spcPts val="0"/>
              </a:spcAft>
              <a:buNone/>
              <a:defRPr sz="1400"/>
            </a:lvl4pPr>
            <a:lvl5pPr lvl="4" rtl="0" algn="r">
              <a:spcBef>
                <a:spcPts val="0"/>
              </a:spcBef>
              <a:spcAft>
                <a:spcPts val="0"/>
              </a:spcAft>
              <a:buNone/>
              <a:defRPr sz="1400"/>
            </a:lvl5pPr>
            <a:lvl6pPr lvl="5" rtl="0" algn="r">
              <a:spcBef>
                <a:spcPts val="0"/>
              </a:spcBef>
              <a:spcAft>
                <a:spcPts val="0"/>
              </a:spcAft>
              <a:buNone/>
              <a:defRPr sz="1400"/>
            </a:lvl6pPr>
            <a:lvl7pPr lvl="6" rtl="0" algn="r">
              <a:spcBef>
                <a:spcPts val="0"/>
              </a:spcBef>
              <a:spcAft>
                <a:spcPts val="0"/>
              </a:spcAft>
              <a:buNone/>
              <a:defRPr sz="1400"/>
            </a:lvl7pPr>
            <a:lvl8pPr lvl="7" rtl="0" algn="r">
              <a:spcBef>
                <a:spcPts val="0"/>
              </a:spcBef>
              <a:spcAft>
                <a:spcPts val="0"/>
              </a:spcAft>
              <a:buNone/>
              <a:defRPr sz="1400"/>
            </a:lvl8pPr>
            <a:lvl9pPr lvl="8" rtl="0" algn="r">
              <a:spcBef>
                <a:spcPts val="0"/>
              </a:spcBef>
              <a:spcAft>
                <a:spcPts val="0"/>
              </a:spcAft>
              <a:buNone/>
              <a:defRPr sz="1400"/>
            </a:lvl9pPr>
          </a:lstStyle>
          <a:p/>
        </p:txBody>
      </p:sp>
      <p:sp>
        <p:nvSpPr>
          <p:cNvPr id="62" name="Google Shape;62;p5"/>
          <p:cNvSpPr txBox="1"/>
          <p:nvPr>
            <p:ph idx="2" type="subTitle"/>
          </p:nvPr>
        </p:nvSpPr>
        <p:spPr>
          <a:xfrm>
            <a:off x="5175165" y="2336153"/>
            <a:ext cx="3255600" cy="1713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63" name="Google Shape;63;p5"/>
          <p:cNvSpPr txBox="1"/>
          <p:nvPr>
            <p:ph type="title"/>
          </p:nvPr>
        </p:nvSpPr>
        <p:spPr>
          <a:xfrm>
            <a:off x="713237" y="1791450"/>
            <a:ext cx="3255600" cy="3924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dk2"/>
              </a:buClr>
              <a:buSzPts val="3200"/>
              <a:buFont typeface="Fredoka One"/>
              <a:buNone/>
              <a:defRPr sz="1800"/>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64" name="Google Shape;64;p5"/>
          <p:cNvSpPr txBox="1"/>
          <p:nvPr>
            <p:ph idx="3" type="title"/>
          </p:nvPr>
        </p:nvSpPr>
        <p:spPr>
          <a:xfrm>
            <a:off x="5175166" y="1791450"/>
            <a:ext cx="3255600" cy="3924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dk2"/>
              </a:buClr>
              <a:buSzPts val="3200"/>
              <a:buFont typeface="Fredoka One"/>
              <a:buNone/>
              <a:defRPr sz="1800"/>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65" name="Google Shape;65;p5"/>
          <p:cNvSpPr txBox="1"/>
          <p:nvPr>
            <p:ph idx="4" type="title"/>
          </p:nvPr>
        </p:nvSpPr>
        <p:spPr>
          <a:xfrm>
            <a:off x="713225" y="5517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6" name="Google Shape;66;p5"/>
          <p:cNvGrpSpPr/>
          <p:nvPr/>
        </p:nvGrpSpPr>
        <p:grpSpPr>
          <a:xfrm>
            <a:off x="371029" y="285875"/>
            <a:ext cx="779484" cy="4571762"/>
            <a:chOff x="345379" y="289912"/>
            <a:chExt cx="779484" cy="4571762"/>
          </a:xfrm>
        </p:grpSpPr>
        <p:grpSp>
          <p:nvGrpSpPr>
            <p:cNvPr id="67" name="Google Shape;67;p5"/>
            <p:cNvGrpSpPr/>
            <p:nvPr/>
          </p:nvGrpSpPr>
          <p:grpSpPr>
            <a:xfrm rot="10800000">
              <a:off x="345379" y="289912"/>
              <a:ext cx="779484" cy="1721038"/>
              <a:chOff x="7690650" y="1364896"/>
              <a:chExt cx="1101900" cy="3547800"/>
            </a:xfrm>
          </p:grpSpPr>
          <p:cxnSp>
            <p:nvCxnSpPr>
              <p:cNvPr id="68" name="Google Shape;68;p5"/>
              <p:cNvCxnSpPr/>
              <p:nvPr/>
            </p:nvCxnSpPr>
            <p:spPr>
              <a:xfrm>
                <a:off x="8790966" y="1364896"/>
                <a:ext cx="0" cy="3547800"/>
              </a:xfrm>
              <a:prstGeom prst="straightConnector1">
                <a:avLst/>
              </a:prstGeom>
              <a:noFill/>
              <a:ln cap="flat" cmpd="sng" w="9525">
                <a:solidFill>
                  <a:schemeClr val="dk2"/>
                </a:solidFill>
                <a:prstDash val="solid"/>
                <a:round/>
                <a:headEnd len="med" w="med" type="none"/>
                <a:tailEnd len="med" w="med" type="none"/>
              </a:ln>
            </p:spPr>
          </p:cxnSp>
          <p:cxnSp>
            <p:nvCxnSpPr>
              <p:cNvPr id="69" name="Google Shape;69;p5"/>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70" name="Google Shape;70;p5"/>
            <p:cNvGrpSpPr/>
            <p:nvPr/>
          </p:nvGrpSpPr>
          <p:grpSpPr>
            <a:xfrm rot="5400000">
              <a:off x="-561556" y="3356312"/>
              <a:ext cx="2412305" cy="598419"/>
              <a:chOff x="5382450" y="3679281"/>
              <a:chExt cx="3410100" cy="1233600"/>
            </a:xfrm>
          </p:grpSpPr>
          <p:cxnSp>
            <p:nvCxnSpPr>
              <p:cNvPr id="71" name="Google Shape;71;p5"/>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72" name="Google Shape;72;p5"/>
              <p:cNvCxnSpPr/>
              <p:nvPr/>
            </p:nvCxnSpPr>
            <p:spPr>
              <a:xfrm>
                <a:off x="7087500" y="3203000"/>
                <a:ext cx="0" cy="3410100"/>
              </a:xfrm>
              <a:prstGeom prst="straightConnector1">
                <a:avLst/>
              </a:prstGeom>
              <a:noFill/>
              <a:ln cap="flat" cmpd="sng" w="9525">
                <a:solidFill>
                  <a:schemeClr val="dk2"/>
                </a:solidFill>
                <a:prstDash val="solid"/>
                <a:round/>
                <a:headEnd len="med" w="med" type="none"/>
                <a:tailEnd len="med" w="med" type="none"/>
              </a:ln>
            </p:spPr>
          </p:cxnSp>
        </p:grpSp>
      </p:grpSp>
      <p:grpSp>
        <p:nvGrpSpPr>
          <p:cNvPr id="73" name="Google Shape;73;p5"/>
          <p:cNvGrpSpPr/>
          <p:nvPr/>
        </p:nvGrpSpPr>
        <p:grpSpPr>
          <a:xfrm flipH="1">
            <a:off x="7989992" y="285875"/>
            <a:ext cx="779484" cy="4571762"/>
            <a:chOff x="345379" y="289912"/>
            <a:chExt cx="779484" cy="4571762"/>
          </a:xfrm>
        </p:grpSpPr>
        <p:grpSp>
          <p:nvGrpSpPr>
            <p:cNvPr id="74" name="Google Shape;74;p5"/>
            <p:cNvGrpSpPr/>
            <p:nvPr/>
          </p:nvGrpSpPr>
          <p:grpSpPr>
            <a:xfrm rot="10800000">
              <a:off x="345379" y="289912"/>
              <a:ext cx="779484" cy="1721038"/>
              <a:chOff x="7690650" y="1364896"/>
              <a:chExt cx="1101900" cy="3547800"/>
            </a:xfrm>
          </p:grpSpPr>
          <p:cxnSp>
            <p:nvCxnSpPr>
              <p:cNvPr id="75" name="Google Shape;75;p5"/>
              <p:cNvCxnSpPr/>
              <p:nvPr/>
            </p:nvCxnSpPr>
            <p:spPr>
              <a:xfrm>
                <a:off x="8790966" y="1364896"/>
                <a:ext cx="0" cy="3547800"/>
              </a:xfrm>
              <a:prstGeom prst="straightConnector1">
                <a:avLst/>
              </a:prstGeom>
              <a:noFill/>
              <a:ln cap="flat" cmpd="sng" w="9525">
                <a:solidFill>
                  <a:schemeClr val="dk2"/>
                </a:solidFill>
                <a:prstDash val="solid"/>
                <a:round/>
                <a:headEnd len="med" w="med" type="none"/>
                <a:tailEnd len="med" w="med" type="none"/>
              </a:ln>
            </p:spPr>
          </p:cxnSp>
          <p:cxnSp>
            <p:nvCxnSpPr>
              <p:cNvPr id="76" name="Google Shape;76;p5"/>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77" name="Google Shape;77;p5"/>
            <p:cNvGrpSpPr/>
            <p:nvPr/>
          </p:nvGrpSpPr>
          <p:grpSpPr>
            <a:xfrm rot="5400000">
              <a:off x="-561556" y="3356312"/>
              <a:ext cx="2412305" cy="598419"/>
              <a:chOff x="5382450" y="3679281"/>
              <a:chExt cx="3410100" cy="1233600"/>
            </a:xfrm>
          </p:grpSpPr>
          <p:cxnSp>
            <p:nvCxnSpPr>
              <p:cNvPr id="78" name="Google Shape;78;p5"/>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79" name="Google Shape;79;p5"/>
              <p:cNvCxnSpPr/>
              <p:nvPr/>
            </p:nvCxnSpPr>
            <p:spPr>
              <a:xfrm>
                <a:off x="7087500" y="3203000"/>
                <a:ext cx="0" cy="34101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760" name="Shape 760"/>
        <p:cNvGrpSpPr/>
        <p:nvPr/>
      </p:nvGrpSpPr>
      <p:grpSpPr>
        <a:xfrm>
          <a:off x="0" y="0"/>
          <a:ext cx="0" cy="0"/>
          <a:chOff x="0" y="0"/>
          <a:chExt cx="0" cy="0"/>
        </a:xfrm>
      </p:grpSpPr>
      <p:grpSp>
        <p:nvGrpSpPr>
          <p:cNvPr id="761" name="Google Shape;761;p41"/>
          <p:cNvGrpSpPr/>
          <p:nvPr/>
        </p:nvGrpSpPr>
        <p:grpSpPr>
          <a:xfrm rot="10800000">
            <a:off x="7989993" y="283079"/>
            <a:ext cx="779484" cy="4571967"/>
            <a:chOff x="345379" y="289707"/>
            <a:chExt cx="779484" cy="4571967"/>
          </a:xfrm>
        </p:grpSpPr>
        <p:grpSp>
          <p:nvGrpSpPr>
            <p:cNvPr id="762" name="Google Shape;762;p41"/>
            <p:cNvGrpSpPr/>
            <p:nvPr/>
          </p:nvGrpSpPr>
          <p:grpSpPr>
            <a:xfrm rot="10800000">
              <a:off x="345379" y="289707"/>
              <a:ext cx="779484" cy="545446"/>
              <a:chOff x="7690650" y="3788719"/>
              <a:chExt cx="1101900" cy="1124400"/>
            </a:xfrm>
          </p:grpSpPr>
          <p:cxnSp>
            <p:nvCxnSpPr>
              <p:cNvPr id="763" name="Google Shape;763;p41"/>
              <p:cNvCxnSpPr/>
              <p:nvPr/>
            </p:nvCxnSpPr>
            <p:spPr>
              <a:xfrm>
                <a:off x="8790956" y="3788719"/>
                <a:ext cx="0" cy="11244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41"/>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765" name="Google Shape;765;p41"/>
            <p:cNvGrpSpPr/>
            <p:nvPr/>
          </p:nvGrpSpPr>
          <p:grpSpPr>
            <a:xfrm rot="5400000">
              <a:off x="-1148442" y="2600726"/>
              <a:ext cx="3754808" cy="767089"/>
              <a:chOff x="3484650" y="3331516"/>
              <a:chExt cx="5307900" cy="1581300"/>
            </a:xfrm>
          </p:grpSpPr>
          <p:cxnSp>
            <p:nvCxnSpPr>
              <p:cNvPr id="766" name="Google Shape;766;p41"/>
              <p:cNvCxnSpPr/>
              <p:nvPr/>
            </p:nvCxnSpPr>
            <p:spPr>
              <a:xfrm rot="5400000">
                <a:off x="8000315" y="4122166"/>
                <a:ext cx="1581300" cy="0"/>
              </a:xfrm>
              <a:prstGeom prst="straightConnector1">
                <a:avLst/>
              </a:prstGeom>
              <a:noFill/>
              <a:ln cap="flat" cmpd="sng" w="9525">
                <a:solidFill>
                  <a:schemeClr val="dk2"/>
                </a:solidFill>
                <a:prstDash val="solid"/>
                <a:round/>
                <a:headEnd len="med" w="med" type="none"/>
                <a:tailEnd len="med" w="med" type="none"/>
              </a:ln>
            </p:spPr>
          </p:cxnSp>
          <p:cxnSp>
            <p:nvCxnSpPr>
              <p:cNvPr id="767" name="Google Shape;767;p41"/>
              <p:cNvCxnSpPr/>
              <p:nvPr/>
            </p:nvCxnSpPr>
            <p:spPr>
              <a:xfrm>
                <a:off x="6138600" y="2254100"/>
                <a:ext cx="0" cy="5307900"/>
              </a:xfrm>
              <a:prstGeom prst="straightConnector1">
                <a:avLst/>
              </a:prstGeom>
              <a:noFill/>
              <a:ln cap="flat" cmpd="sng" w="9525">
                <a:solidFill>
                  <a:schemeClr val="dk2"/>
                </a:solidFill>
                <a:prstDash val="solid"/>
                <a:round/>
                <a:headEnd len="med" w="med" type="none"/>
                <a:tailEnd len="med" w="med" type="none"/>
              </a:ln>
            </p:spPr>
          </p:cxnSp>
        </p:grpSp>
      </p:grpSp>
      <p:grpSp>
        <p:nvGrpSpPr>
          <p:cNvPr id="768" name="Google Shape;768;p41"/>
          <p:cNvGrpSpPr/>
          <p:nvPr/>
        </p:nvGrpSpPr>
        <p:grpSpPr>
          <a:xfrm>
            <a:off x="371029" y="289822"/>
            <a:ext cx="779484" cy="4571852"/>
            <a:chOff x="345379" y="289822"/>
            <a:chExt cx="779484" cy="4571852"/>
          </a:xfrm>
        </p:grpSpPr>
        <p:grpSp>
          <p:nvGrpSpPr>
            <p:cNvPr id="769" name="Google Shape;769;p41"/>
            <p:cNvGrpSpPr/>
            <p:nvPr/>
          </p:nvGrpSpPr>
          <p:grpSpPr>
            <a:xfrm rot="10800000">
              <a:off x="345379" y="289822"/>
              <a:ext cx="779484" cy="1731953"/>
              <a:chOff x="7690650" y="1342581"/>
              <a:chExt cx="1101900" cy="3570300"/>
            </a:xfrm>
          </p:grpSpPr>
          <p:cxnSp>
            <p:nvCxnSpPr>
              <p:cNvPr id="770" name="Google Shape;770;p41"/>
              <p:cNvCxnSpPr/>
              <p:nvPr/>
            </p:nvCxnSpPr>
            <p:spPr>
              <a:xfrm>
                <a:off x="8790966" y="1342581"/>
                <a:ext cx="0" cy="3570300"/>
              </a:xfrm>
              <a:prstGeom prst="straightConnector1">
                <a:avLst/>
              </a:prstGeom>
              <a:noFill/>
              <a:ln cap="flat" cmpd="sng" w="9525">
                <a:solidFill>
                  <a:schemeClr val="dk2"/>
                </a:solidFill>
                <a:prstDash val="solid"/>
                <a:round/>
                <a:headEnd len="med" w="med" type="none"/>
                <a:tailEnd len="med" w="med" type="none"/>
              </a:ln>
            </p:spPr>
          </p:cxnSp>
          <p:cxnSp>
            <p:nvCxnSpPr>
              <p:cNvPr id="771" name="Google Shape;771;p41"/>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772" name="Google Shape;772;p41"/>
            <p:cNvGrpSpPr/>
            <p:nvPr/>
          </p:nvGrpSpPr>
          <p:grpSpPr>
            <a:xfrm rot="5400000">
              <a:off x="-558903" y="3358965"/>
              <a:ext cx="2406999" cy="598419"/>
              <a:chOff x="5389950" y="3679281"/>
              <a:chExt cx="3402600" cy="1233600"/>
            </a:xfrm>
          </p:grpSpPr>
          <p:cxnSp>
            <p:nvCxnSpPr>
              <p:cNvPr id="773" name="Google Shape;773;p41"/>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774" name="Google Shape;774;p41"/>
              <p:cNvCxnSpPr/>
              <p:nvPr/>
            </p:nvCxnSpPr>
            <p:spPr>
              <a:xfrm>
                <a:off x="7091250" y="3206750"/>
                <a:ext cx="0" cy="3402600"/>
              </a:xfrm>
              <a:prstGeom prst="straightConnector1">
                <a:avLst/>
              </a:prstGeom>
              <a:noFill/>
              <a:ln cap="flat" cmpd="sng" w="9525">
                <a:solidFill>
                  <a:schemeClr val="dk2"/>
                </a:solidFill>
                <a:prstDash val="solid"/>
                <a:round/>
                <a:headEnd len="med" w="med" type="none"/>
                <a:tailEnd len="med" w="med" type="none"/>
              </a:ln>
            </p:spPr>
          </p:cxnSp>
        </p:grpSp>
      </p:grpSp>
      <p:grpSp>
        <p:nvGrpSpPr>
          <p:cNvPr id="775" name="Google Shape;775;p41"/>
          <p:cNvGrpSpPr/>
          <p:nvPr/>
        </p:nvGrpSpPr>
        <p:grpSpPr>
          <a:xfrm>
            <a:off x="7567935" y="2762944"/>
            <a:ext cx="491474" cy="1845498"/>
            <a:chOff x="4447959" y="2336143"/>
            <a:chExt cx="605189" cy="2272501"/>
          </a:xfrm>
        </p:grpSpPr>
        <p:sp>
          <p:nvSpPr>
            <p:cNvPr id="776" name="Google Shape;776;p41"/>
            <p:cNvSpPr/>
            <p:nvPr/>
          </p:nvSpPr>
          <p:spPr>
            <a:xfrm>
              <a:off x="4447959" y="3295674"/>
              <a:ext cx="605189" cy="699159"/>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4714875" y="3994500"/>
              <a:ext cx="95350" cy="614144"/>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4447959" y="2336143"/>
              <a:ext cx="605189" cy="1658369"/>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4726721" y="2351390"/>
              <a:ext cx="47022" cy="1640982"/>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4563882" y="2747913"/>
              <a:ext cx="206223" cy="124692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4492520" y="3417060"/>
              <a:ext cx="269026" cy="577773"/>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4449778" y="3785551"/>
              <a:ext cx="298984" cy="208052"/>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4766361" y="2894924"/>
              <a:ext cx="179422" cy="1099909"/>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4774332" y="3470771"/>
              <a:ext cx="244044" cy="524062"/>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4789578" y="3805077"/>
              <a:ext cx="262928" cy="186064"/>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1"/>
          <p:cNvGrpSpPr/>
          <p:nvPr/>
        </p:nvGrpSpPr>
        <p:grpSpPr>
          <a:xfrm>
            <a:off x="7323962" y="3237327"/>
            <a:ext cx="368182" cy="1371251"/>
            <a:chOff x="4397075" y="1531775"/>
            <a:chExt cx="282825" cy="1053350"/>
          </a:xfrm>
        </p:grpSpPr>
        <p:sp>
          <p:nvSpPr>
            <p:cNvPr id="787" name="Google Shape;787;p41"/>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97" name="Google Shape;797;p41"/>
          <p:cNvCxnSpPr/>
          <p:nvPr/>
        </p:nvCxnSpPr>
        <p:spPr>
          <a:xfrm>
            <a:off x="6953575" y="4608575"/>
            <a:ext cx="1477200" cy="0"/>
          </a:xfrm>
          <a:prstGeom prst="straightConnector1">
            <a:avLst/>
          </a:prstGeom>
          <a:noFill/>
          <a:ln cap="flat" cmpd="sng" w="9525">
            <a:solidFill>
              <a:schemeClr val="dk2"/>
            </a:solidFill>
            <a:prstDash val="solid"/>
            <a:round/>
            <a:headEnd len="med" w="med" type="none"/>
            <a:tailEnd len="med" w="med" type="none"/>
          </a:ln>
        </p:spPr>
      </p:cxnSp>
      <p:grpSp>
        <p:nvGrpSpPr>
          <p:cNvPr id="798" name="Google Shape;798;p41"/>
          <p:cNvGrpSpPr/>
          <p:nvPr/>
        </p:nvGrpSpPr>
        <p:grpSpPr>
          <a:xfrm>
            <a:off x="8059412" y="3237327"/>
            <a:ext cx="368182" cy="1371251"/>
            <a:chOff x="4397075" y="1531775"/>
            <a:chExt cx="282825" cy="1053350"/>
          </a:xfrm>
        </p:grpSpPr>
        <p:sp>
          <p:nvSpPr>
            <p:cNvPr id="799" name="Google Shape;799;p41"/>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9" name="Google Shape;809;p41"/>
          <p:cNvCxnSpPr/>
          <p:nvPr/>
        </p:nvCxnSpPr>
        <p:spPr>
          <a:xfrm rot="10800000">
            <a:off x="8243500" y="2176450"/>
            <a:ext cx="0" cy="586500"/>
          </a:xfrm>
          <a:prstGeom prst="straightConnector1">
            <a:avLst/>
          </a:prstGeom>
          <a:noFill/>
          <a:ln cap="flat" cmpd="sng" w="28575">
            <a:solidFill>
              <a:schemeClr val="accent3"/>
            </a:solidFill>
            <a:prstDash val="solid"/>
            <a:round/>
            <a:headEnd len="med" w="med" type="none"/>
            <a:tailEnd len="med" w="med" type="triangle"/>
          </a:ln>
        </p:spPr>
      </p:cxnSp>
      <p:cxnSp>
        <p:nvCxnSpPr>
          <p:cNvPr id="810" name="Google Shape;810;p41"/>
          <p:cNvCxnSpPr/>
          <p:nvPr/>
        </p:nvCxnSpPr>
        <p:spPr>
          <a:xfrm rot="10800000">
            <a:off x="7508050" y="2176438"/>
            <a:ext cx="0" cy="586500"/>
          </a:xfrm>
          <a:prstGeom prst="straightConnector1">
            <a:avLst/>
          </a:prstGeom>
          <a:noFill/>
          <a:ln cap="flat" cmpd="sng" w="28575">
            <a:solidFill>
              <a:schemeClr val="accent3"/>
            </a:solidFill>
            <a:prstDash val="solid"/>
            <a:round/>
            <a:headEnd len="med" w="med" type="none"/>
            <a:tailEnd len="med" w="med" type="triangl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6"/>
          <p:cNvSpPr txBox="1"/>
          <p:nvPr>
            <p:ph type="title"/>
          </p:nvPr>
        </p:nvSpPr>
        <p:spPr>
          <a:xfrm>
            <a:off x="713225" y="564025"/>
            <a:ext cx="7717500" cy="5481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82" name="Google Shape;82;p6"/>
          <p:cNvGrpSpPr/>
          <p:nvPr/>
        </p:nvGrpSpPr>
        <p:grpSpPr>
          <a:xfrm>
            <a:off x="371029" y="283085"/>
            <a:ext cx="779484" cy="4572027"/>
            <a:chOff x="345379" y="289647"/>
            <a:chExt cx="779484" cy="4572027"/>
          </a:xfrm>
        </p:grpSpPr>
        <p:grpSp>
          <p:nvGrpSpPr>
            <p:cNvPr id="83" name="Google Shape;83;p6"/>
            <p:cNvGrpSpPr/>
            <p:nvPr/>
          </p:nvGrpSpPr>
          <p:grpSpPr>
            <a:xfrm rot="10800000">
              <a:off x="345379" y="289647"/>
              <a:ext cx="779484" cy="1351828"/>
              <a:chOff x="7690650" y="2126543"/>
              <a:chExt cx="1101900" cy="2786700"/>
            </a:xfrm>
          </p:grpSpPr>
          <p:cxnSp>
            <p:nvCxnSpPr>
              <p:cNvPr id="84" name="Google Shape;84;p6"/>
              <p:cNvCxnSpPr/>
              <p:nvPr/>
            </p:nvCxnSpPr>
            <p:spPr>
              <a:xfrm>
                <a:off x="8790966" y="2126543"/>
                <a:ext cx="0" cy="2786700"/>
              </a:xfrm>
              <a:prstGeom prst="straightConnector1">
                <a:avLst/>
              </a:prstGeom>
              <a:noFill/>
              <a:ln cap="flat" cmpd="sng" w="9525">
                <a:solidFill>
                  <a:schemeClr val="dk2"/>
                </a:solidFill>
                <a:prstDash val="solid"/>
                <a:round/>
                <a:headEnd len="med" w="med" type="none"/>
                <a:tailEnd len="med" w="med" type="none"/>
              </a:ln>
            </p:spPr>
          </p:cxnSp>
          <p:cxnSp>
            <p:nvCxnSpPr>
              <p:cNvPr id="85" name="Google Shape;85;p6"/>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86" name="Google Shape;86;p6"/>
            <p:cNvGrpSpPr/>
            <p:nvPr/>
          </p:nvGrpSpPr>
          <p:grpSpPr>
            <a:xfrm rot="5400000">
              <a:off x="-775049" y="3142819"/>
              <a:ext cx="2839291" cy="598419"/>
              <a:chOff x="4778850" y="3679281"/>
              <a:chExt cx="4013700" cy="1233600"/>
            </a:xfrm>
          </p:grpSpPr>
          <p:cxnSp>
            <p:nvCxnSpPr>
              <p:cNvPr id="87" name="Google Shape;87;p6"/>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88" name="Google Shape;88;p6"/>
              <p:cNvCxnSpPr/>
              <p:nvPr/>
            </p:nvCxnSpPr>
            <p:spPr>
              <a:xfrm>
                <a:off x="6785700" y="2901200"/>
                <a:ext cx="0" cy="4013700"/>
              </a:xfrm>
              <a:prstGeom prst="straightConnector1">
                <a:avLst/>
              </a:prstGeom>
              <a:noFill/>
              <a:ln cap="flat" cmpd="sng" w="9525">
                <a:solidFill>
                  <a:schemeClr val="dk2"/>
                </a:solidFill>
                <a:prstDash val="solid"/>
                <a:round/>
                <a:headEnd len="med" w="med" type="none"/>
                <a:tailEnd len="med" w="med" type="none"/>
              </a:ln>
            </p:spPr>
          </p:cxnSp>
        </p:grpSp>
      </p:grpSp>
      <p:grpSp>
        <p:nvGrpSpPr>
          <p:cNvPr id="89" name="Google Shape;89;p6"/>
          <p:cNvGrpSpPr/>
          <p:nvPr/>
        </p:nvGrpSpPr>
        <p:grpSpPr>
          <a:xfrm flipH="1">
            <a:off x="7989993" y="283135"/>
            <a:ext cx="779484" cy="4571911"/>
            <a:chOff x="345379" y="289763"/>
            <a:chExt cx="779484" cy="4571911"/>
          </a:xfrm>
        </p:grpSpPr>
        <p:grpSp>
          <p:nvGrpSpPr>
            <p:cNvPr id="90" name="Google Shape;90;p6"/>
            <p:cNvGrpSpPr/>
            <p:nvPr/>
          </p:nvGrpSpPr>
          <p:grpSpPr>
            <a:xfrm rot="10800000">
              <a:off x="345379" y="289763"/>
              <a:ext cx="779484" cy="3711015"/>
              <a:chOff x="7690650" y="-2736997"/>
              <a:chExt cx="1101900" cy="7650000"/>
            </a:xfrm>
          </p:grpSpPr>
          <p:cxnSp>
            <p:nvCxnSpPr>
              <p:cNvPr id="91" name="Google Shape;91;p6"/>
              <p:cNvCxnSpPr/>
              <p:nvPr/>
            </p:nvCxnSpPr>
            <p:spPr>
              <a:xfrm>
                <a:off x="8790956" y="-2736997"/>
                <a:ext cx="0" cy="7650000"/>
              </a:xfrm>
              <a:prstGeom prst="straightConnector1">
                <a:avLst/>
              </a:prstGeom>
              <a:noFill/>
              <a:ln cap="flat" cmpd="sng" w="9525">
                <a:solidFill>
                  <a:schemeClr val="dk2"/>
                </a:solidFill>
                <a:prstDash val="solid"/>
                <a:round/>
                <a:headEnd len="med" w="med" type="none"/>
                <a:tailEnd len="med" w="med" type="none"/>
              </a:ln>
            </p:spPr>
          </p:cxnSp>
          <p:cxnSp>
            <p:nvCxnSpPr>
              <p:cNvPr id="92" name="Google Shape;92;p6"/>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93" name="Google Shape;93;p6"/>
            <p:cNvGrpSpPr/>
            <p:nvPr/>
          </p:nvGrpSpPr>
          <p:grpSpPr>
            <a:xfrm rot="5400000">
              <a:off x="409351" y="4327219"/>
              <a:ext cx="470492" cy="598419"/>
              <a:chOff x="8127450" y="3679281"/>
              <a:chExt cx="665100" cy="1233600"/>
            </a:xfrm>
          </p:grpSpPr>
          <p:cxnSp>
            <p:nvCxnSpPr>
              <p:cNvPr id="94" name="Google Shape;94;p6"/>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6"/>
              <p:cNvCxnSpPr/>
              <p:nvPr/>
            </p:nvCxnSpPr>
            <p:spPr>
              <a:xfrm>
                <a:off x="8460000" y="4575500"/>
                <a:ext cx="0" cy="6651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7"/>
          <p:cNvSpPr txBox="1"/>
          <p:nvPr>
            <p:ph idx="1" type="subTitle"/>
          </p:nvPr>
        </p:nvSpPr>
        <p:spPr>
          <a:xfrm>
            <a:off x="4252325" y="2339300"/>
            <a:ext cx="4044900" cy="97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98" name="Google Shape;98;p7"/>
          <p:cNvSpPr/>
          <p:nvPr>
            <p:ph idx="2" type="pic"/>
          </p:nvPr>
        </p:nvSpPr>
        <p:spPr>
          <a:xfrm>
            <a:off x="713225" y="539500"/>
            <a:ext cx="3207600" cy="4069200"/>
          </a:xfrm>
          <a:prstGeom prst="roundRect">
            <a:avLst>
              <a:gd fmla="val 0" name="adj"/>
            </a:avLst>
          </a:prstGeom>
          <a:noFill/>
          <a:ln>
            <a:noFill/>
          </a:ln>
        </p:spPr>
      </p:sp>
      <p:sp>
        <p:nvSpPr>
          <p:cNvPr id="99" name="Google Shape;99;p7"/>
          <p:cNvSpPr txBox="1"/>
          <p:nvPr>
            <p:ph type="title"/>
          </p:nvPr>
        </p:nvSpPr>
        <p:spPr>
          <a:xfrm>
            <a:off x="4252325" y="539500"/>
            <a:ext cx="4044900" cy="1839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p:txBody>
      </p:sp>
      <p:grpSp>
        <p:nvGrpSpPr>
          <p:cNvPr id="100" name="Google Shape;100;p7"/>
          <p:cNvGrpSpPr/>
          <p:nvPr/>
        </p:nvGrpSpPr>
        <p:grpSpPr>
          <a:xfrm>
            <a:off x="371029" y="288154"/>
            <a:ext cx="779484" cy="4571883"/>
            <a:chOff x="345379" y="289792"/>
            <a:chExt cx="779484" cy="4571883"/>
          </a:xfrm>
        </p:grpSpPr>
        <p:grpSp>
          <p:nvGrpSpPr>
            <p:cNvPr id="101" name="Google Shape;101;p7"/>
            <p:cNvGrpSpPr/>
            <p:nvPr/>
          </p:nvGrpSpPr>
          <p:grpSpPr>
            <a:xfrm rot="10800000">
              <a:off x="345379" y="289792"/>
              <a:ext cx="779484" cy="2606733"/>
              <a:chOff x="7690650" y="-460656"/>
              <a:chExt cx="1101900" cy="5373600"/>
            </a:xfrm>
          </p:grpSpPr>
          <p:cxnSp>
            <p:nvCxnSpPr>
              <p:cNvPr id="102" name="Google Shape;102;p7"/>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7"/>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04" name="Google Shape;104;p7"/>
            <p:cNvGrpSpPr/>
            <p:nvPr/>
          </p:nvGrpSpPr>
          <p:grpSpPr>
            <a:xfrm rot="5400000">
              <a:off x="-158975" y="3758893"/>
              <a:ext cx="1607142" cy="598419"/>
              <a:chOff x="6520650" y="3679281"/>
              <a:chExt cx="2271900" cy="1233600"/>
            </a:xfrm>
          </p:grpSpPr>
          <p:cxnSp>
            <p:nvCxnSpPr>
              <p:cNvPr id="105" name="Google Shape;105;p7"/>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7"/>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grpSp>
        <p:nvGrpSpPr>
          <p:cNvPr id="107" name="Google Shape;107;p7"/>
          <p:cNvGrpSpPr/>
          <p:nvPr/>
        </p:nvGrpSpPr>
        <p:grpSpPr>
          <a:xfrm flipH="1">
            <a:off x="7989993" y="285727"/>
            <a:ext cx="779484" cy="4572044"/>
            <a:chOff x="345379" y="289630"/>
            <a:chExt cx="779484" cy="4572044"/>
          </a:xfrm>
        </p:grpSpPr>
        <p:grpSp>
          <p:nvGrpSpPr>
            <p:cNvPr id="108" name="Google Shape;108;p7"/>
            <p:cNvGrpSpPr/>
            <p:nvPr/>
          </p:nvGrpSpPr>
          <p:grpSpPr>
            <a:xfrm rot="10800000">
              <a:off x="345379" y="289630"/>
              <a:ext cx="779484" cy="2831723"/>
              <a:chOff x="7690650" y="-924124"/>
              <a:chExt cx="1101900" cy="5837400"/>
            </a:xfrm>
          </p:grpSpPr>
          <p:cxnSp>
            <p:nvCxnSpPr>
              <p:cNvPr id="109" name="Google Shape;109;p7"/>
              <p:cNvCxnSpPr/>
              <p:nvPr/>
            </p:nvCxnSpPr>
            <p:spPr>
              <a:xfrm>
                <a:off x="8790956" y="-924124"/>
                <a:ext cx="0" cy="58374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7"/>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11" name="Google Shape;111;p7"/>
            <p:cNvGrpSpPr/>
            <p:nvPr/>
          </p:nvGrpSpPr>
          <p:grpSpPr>
            <a:xfrm rot="5400000">
              <a:off x="15152" y="3933020"/>
              <a:ext cx="1258889" cy="598419"/>
              <a:chOff x="7012950" y="3679281"/>
              <a:chExt cx="1779600" cy="1233600"/>
            </a:xfrm>
          </p:grpSpPr>
          <p:cxnSp>
            <p:nvCxnSpPr>
              <p:cNvPr id="112" name="Google Shape;112;p7"/>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13" name="Google Shape;113;p7"/>
              <p:cNvCxnSpPr/>
              <p:nvPr/>
            </p:nvCxnSpPr>
            <p:spPr>
              <a:xfrm>
                <a:off x="7902750" y="4018250"/>
                <a:ext cx="0" cy="17796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8"/>
          <p:cNvSpPr txBox="1"/>
          <p:nvPr>
            <p:ph type="title"/>
          </p:nvPr>
        </p:nvSpPr>
        <p:spPr>
          <a:xfrm>
            <a:off x="4451400" y="515825"/>
            <a:ext cx="3948300" cy="23331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16" name="Google Shape;116;p8"/>
          <p:cNvGrpSpPr/>
          <p:nvPr/>
        </p:nvGrpSpPr>
        <p:grpSpPr>
          <a:xfrm>
            <a:off x="371029" y="283067"/>
            <a:ext cx="779484" cy="4571883"/>
            <a:chOff x="345379" y="289792"/>
            <a:chExt cx="779484" cy="4571883"/>
          </a:xfrm>
        </p:grpSpPr>
        <p:grpSp>
          <p:nvGrpSpPr>
            <p:cNvPr id="117" name="Google Shape;117;p8"/>
            <p:cNvGrpSpPr/>
            <p:nvPr/>
          </p:nvGrpSpPr>
          <p:grpSpPr>
            <a:xfrm rot="10800000">
              <a:off x="345379" y="289792"/>
              <a:ext cx="779484" cy="2606733"/>
              <a:chOff x="7690650" y="-460656"/>
              <a:chExt cx="1101900" cy="5373600"/>
            </a:xfrm>
          </p:grpSpPr>
          <p:cxnSp>
            <p:nvCxnSpPr>
              <p:cNvPr id="118" name="Google Shape;118;p8"/>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119" name="Google Shape;119;p8"/>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20" name="Google Shape;120;p8"/>
            <p:cNvGrpSpPr/>
            <p:nvPr/>
          </p:nvGrpSpPr>
          <p:grpSpPr>
            <a:xfrm rot="5400000">
              <a:off x="-158975" y="3758893"/>
              <a:ext cx="1607142" cy="598419"/>
              <a:chOff x="6520650" y="3679281"/>
              <a:chExt cx="2271900" cy="1233600"/>
            </a:xfrm>
          </p:grpSpPr>
          <p:cxnSp>
            <p:nvCxnSpPr>
              <p:cNvPr id="121" name="Google Shape;121;p8"/>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8"/>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grpSp>
        <p:nvGrpSpPr>
          <p:cNvPr id="123" name="Google Shape;123;p8"/>
          <p:cNvGrpSpPr/>
          <p:nvPr/>
        </p:nvGrpSpPr>
        <p:grpSpPr>
          <a:xfrm flipH="1">
            <a:off x="7989993" y="282977"/>
            <a:ext cx="779484" cy="4572069"/>
            <a:chOff x="345379" y="289605"/>
            <a:chExt cx="779484" cy="4572069"/>
          </a:xfrm>
        </p:grpSpPr>
        <p:grpSp>
          <p:nvGrpSpPr>
            <p:cNvPr id="124" name="Google Shape;124;p8"/>
            <p:cNvGrpSpPr/>
            <p:nvPr/>
          </p:nvGrpSpPr>
          <p:grpSpPr>
            <a:xfrm rot="10800000">
              <a:off x="345379" y="289605"/>
              <a:ext cx="779484" cy="2187898"/>
              <a:chOff x="7690650" y="403128"/>
              <a:chExt cx="1101900" cy="4510200"/>
            </a:xfrm>
          </p:grpSpPr>
          <p:cxnSp>
            <p:nvCxnSpPr>
              <p:cNvPr id="125" name="Google Shape;125;p8"/>
              <p:cNvCxnSpPr/>
              <p:nvPr/>
            </p:nvCxnSpPr>
            <p:spPr>
              <a:xfrm>
                <a:off x="8790956" y="403128"/>
                <a:ext cx="0" cy="4510200"/>
              </a:xfrm>
              <a:prstGeom prst="straightConnector1">
                <a:avLst/>
              </a:prstGeom>
              <a:noFill/>
              <a:ln cap="flat" cmpd="sng" w="9525">
                <a:solidFill>
                  <a:schemeClr val="dk2"/>
                </a:solidFill>
                <a:prstDash val="solid"/>
                <a:round/>
                <a:headEnd len="med" w="med" type="none"/>
                <a:tailEnd len="med" w="med" type="none"/>
              </a:ln>
            </p:spPr>
          </p:cxnSp>
          <p:cxnSp>
            <p:nvCxnSpPr>
              <p:cNvPr id="126" name="Google Shape;126;p8"/>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27" name="Google Shape;127;p8"/>
            <p:cNvGrpSpPr/>
            <p:nvPr/>
          </p:nvGrpSpPr>
          <p:grpSpPr>
            <a:xfrm rot="5400000">
              <a:off x="-344667" y="3573201"/>
              <a:ext cx="1978527" cy="598419"/>
              <a:chOff x="5995650" y="3679281"/>
              <a:chExt cx="2796900" cy="1233600"/>
            </a:xfrm>
          </p:grpSpPr>
          <p:cxnSp>
            <p:nvCxnSpPr>
              <p:cNvPr id="128" name="Google Shape;128;p8"/>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29" name="Google Shape;129;p8"/>
              <p:cNvCxnSpPr/>
              <p:nvPr/>
            </p:nvCxnSpPr>
            <p:spPr>
              <a:xfrm>
                <a:off x="7394100" y="3509600"/>
                <a:ext cx="0" cy="27969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0" name="Shape 130"/>
        <p:cNvGrpSpPr/>
        <p:nvPr/>
      </p:nvGrpSpPr>
      <p:grpSpPr>
        <a:xfrm>
          <a:off x="0" y="0"/>
          <a:ext cx="0" cy="0"/>
          <a:chOff x="0" y="0"/>
          <a:chExt cx="0" cy="0"/>
        </a:xfrm>
      </p:grpSpPr>
      <p:sp>
        <p:nvSpPr>
          <p:cNvPr id="131" name="Google Shape;131;p9"/>
          <p:cNvSpPr txBox="1"/>
          <p:nvPr>
            <p:ph type="title"/>
          </p:nvPr>
        </p:nvSpPr>
        <p:spPr>
          <a:xfrm>
            <a:off x="4827150" y="1421250"/>
            <a:ext cx="3507600" cy="7494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2" name="Google Shape;132;p9"/>
          <p:cNvSpPr txBox="1"/>
          <p:nvPr>
            <p:ph idx="1" type="subTitle"/>
          </p:nvPr>
        </p:nvSpPr>
        <p:spPr>
          <a:xfrm>
            <a:off x="4827150" y="2334400"/>
            <a:ext cx="3413400" cy="155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33" name="Google Shape;133;p9"/>
          <p:cNvGrpSpPr/>
          <p:nvPr/>
        </p:nvGrpSpPr>
        <p:grpSpPr>
          <a:xfrm>
            <a:off x="371029" y="283167"/>
            <a:ext cx="779484" cy="4571883"/>
            <a:chOff x="345379" y="289792"/>
            <a:chExt cx="779484" cy="4571883"/>
          </a:xfrm>
        </p:grpSpPr>
        <p:grpSp>
          <p:nvGrpSpPr>
            <p:cNvPr id="134" name="Google Shape;134;p9"/>
            <p:cNvGrpSpPr/>
            <p:nvPr/>
          </p:nvGrpSpPr>
          <p:grpSpPr>
            <a:xfrm rot="10800000">
              <a:off x="345379" y="289792"/>
              <a:ext cx="779484" cy="2606733"/>
              <a:chOff x="7690650" y="-460656"/>
              <a:chExt cx="1101900" cy="5373600"/>
            </a:xfrm>
          </p:grpSpPr>
          <p:cxnSp>
            <p:nvCxnSpPr>
              <p:cNvPr id="135" name="Google Shape;135;p9"/>
              <p:cNvCxnSpPr/>
              <p:nvPr/>
            </p:nvCxnSpPr>
            <p:spPr>
              <a:xfrm>
                <a:off x="8790966" y="-460656"/>
                <a:ext cx="0" cy="53736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9"/>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37" name="Google Shape;137;p9"/>
            <p:cNvGrpSpPr/>
            <p:nvPr/>
          </p:nvGrpSpPr>
          <p:grpSpPr>
            <a:xfrm rot="5400000">
              <a:off x="-158975" y="3758893"/>
              <a:ext cx="1607142" cy="598419"/>
              <a:chOff x="6520650" y="3679281"/>
              <a:chExt cx="2271900" cy="1233600"/>
            </a:xfrm>
          </p:grpSpPr>
          <p:cxnSp>
            <p:nvCxnSpPr>
              <p:cNvPr id="138" name="Google Shape;138;p9"/>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9"/>
              <p:cNvCxnSpPr/>
              <p:nvPr/>
            </p:nvCxnSpPr>
            <p:spPr>
              <a:xfrm>
                <a:off x="7656600" y="3772100"/>
                <a:ext cx="0" cy="2271900"/>
              </a:xfrm>
              <a:prstGeom prst="straightConnector1">
                <a:avLst/>
              </a:prstGeom>
              <a:noFill/>
              <a:ln cap="flat" cmpd="sng" w="9525">
                <a:solidFill>
                  <a:schemeClr val="dk2"/>
                </a:solidFill>
                <a:prstDash val="solid"/>
                <a:round/>
                <a:headEnd len="med" w="med" type="none"/>
                <a:tailEnd len="med" w="med" type="none"/>
              </a:ln>
            </p:spPr>
          </p:cxnSp>
        </p:grpSp>
      </p:grpSp>
      <p:grpSp>
        <p:nvGrpSpPr>
          <p:cNvPr id="140" name="Google Shape;140;p9"/>
          <p:cNvGrpSpPr/>
          <p:nvPr/>
        </p:nvGrpSpPr>
        <p:grpSpPr>
          <a:xfrm flipH="1">
            <a:off x="7989993" y="283165"/>
            <a:ext cx="779484" cy="4571881"/>
            <a:chOff x="345379" y="289793"/>
            <a:chExt cx="779484" cy="4571881"/>
          </a:xfrm>
        </p:grpSpPr>
        <p:grpSp>
          <p:nvGrpSpPr>
            <p:cNvPr id="141" name="Google Shape;141;p9"/>
            <p:cNvGrpSpPr/>
            <p:nvPr/>
          </p:nvGrpSpPr>
          <p:grpSpPr>
            <a:xfrm rot="10800000">
              <a:off x="345379" y="289793"/>
              <a:ext cx="779484" cy="1684510"/>
              <a:chOff x="7690650" y="1440440"/>
              <a:chExt cx="1101900" cy="3472500"/>
            </a:xfrm>
          </p:grpSpPr>
          <p:cxnSp>
            <p:nvCxnSpPr>
              <p:cNvPr id="142" name="Google Shape;142;p9"/>
              <p:cNvCxnSpPr/>
              <p:nvPr/>
            </p:nvCxnSpPr>
            <p:spPr>
              <a:xfrm>
                <a:off x="8790956" y="1440440"/>
                <a:ext cx="0" cy="34725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9"/>
              <p:cNvCxnSpPr/>
              <p:nvPr/>
            </p:nvCxnSpPr>
            <p:spPr>
              <a:xfrm rot="10800000">
                <a:off x="7690650" y="4908050"/>
                <a:ext cx="1101900" cy="0"/>
              </a:xfrm>
              <a:prstGeom prst="straightConnector1">
                <a:avLst/>
              </a:prstGeom>
              <a:noFill/>
              <a:ln cap="flat" cmpd="sng" w="9525">
                <a:solidFill>
                  <a:schemeClr val="dk2"/>
                </a:solidFill>
                <a:prstDash val="solid"/>
                <a:round/>
                <a:headEnd len="med" w="med" type="none"/>
                <a:tailEnd len="med" w="med" type="none"/>
              </a:ln>
            </p:spPr>
          </p:cxnSp>
        </p:grpSp>
        <p:grpSp>
          <p:nvGrpSpPr>
            <p:cNvPr id="144" name="Google Shape;144;p9"/>
            <p:cNvGrpSpPr/>
            <p:nvPr/>
          </p:nvGrpSpPr>
          <p:grpSpPr>
            <a:xfrm rot="5400000">
              <a:off x="-563678" y="3354190"/>
              <a:ext cx="2416549" cy="598419"/>
              <a:chOff x="5376450" y="3679281"/>
              <a:chExt cx="3416100" cy="1233600"/>
            </a:xfrm>
          </p:grpSpPr>
          <p:cxnSp>
            <p:nvCxnSpPr>
              <p:cNvPr id="145" name="Google Shape;145;p9"/>
              <p:cNvCxnSpPr/>
              <p:nvPr/>
            </p:nvCxnSpPr>
            <p:spPr>
              <a:xfrm>
                <a:off x="8790971" y="3679281"/>
                <a:ext cx="0" cy="12336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9"/>
              <p:cNvCxnSpPr/>
              <p:nvPr/>
            </p:nvCxnSpPr>
            <p:spPr>
              <a:xfrm>
                <a:off x="7084500" y="3200000"/>
                <a:ext cx="0" cy="34161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10"/>
          <p:cNvSpPr/>
          <p:nvPr>
            <p:ph idx="2" type="pic"/>
          </p:nvPr>
        </p:nvSpPr>
        <p:spPr>
          <a:xfrm>
            <a:off x="-39700" y="-54125"/>
            <a:ext cx="9243600" cy="5197500"/>
          </a:xfrm>
          <a:prstGeom prst="rect">
            <a:avLst/>
          </a:prstGeom>
          <a:noFill/>
          <a:ln>
            <a:noFill/>
          </a:ln>
        </p:spPr>
      </p:sp>
      <p:sp>
        <p:nvSpPr>
          <p:cNvPr id="149" name="Google Shape;149;p10"/>
          <p:cNvSpPr txBox="1"/>
          <p:nvPr>
            <p:ph idx="1" type="body"/>
          </p:nvPr>
        </p:nvSpPr>
        <p:spPr>
          <a:xfrm>
            <a:off x="713225" y="4020400"/>
            <a:ext cx="7717500" cy="561900"/>
          </a:xfrm>
          <a:prstGeom prst="rect">
            <a:avLst/>
          </a:prstGeom>
          <a:solidFill>
            <a:schemeClr val="lt1"/>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b="1" sz="2800">
                <a:latin typeface="Montserrat"/>
                <a:ea typeface="Montserrat"/>
                <a:cs typeface="Montserrat"/>
                <a:sym typeface="Montserrat"/>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517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3225" y="1246950"/>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indent="-317500" lvl="1" marL="9144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github.com/owid/co2-data" TargetMode="External"/><Relationship Id="rId4" Type="http://schemas.openxmlformats.org/officeDocument/2006/relationships/hyperlink" Target="https://ourworldindata.org/fossil-fuels" TargetMode="External"/><Relationship Id="rId5" Type="http://schemas.openxmlformats.org/officeDocument/2006/relationships/hyperlink" Target="https://www.epa.gov/system/files/documents/2023-05/Pulp_and_Paper_Profile_RY2021_05-04-2023%20508.pdf" TargetMode="External"/><Relationship Id="rId6" Type="http://schemas.openxmlformats.org/officeDocument/2006/relationships/hyperlink" Target="https://cbmjournal.biomedcentral.com/articles/10.1186/s13021-018-0110-8" TargetMode="External"/><Relationship Id="rId7" Type="http://schemas.openxmlformats.org/officeDocument/2006/relationships/hyperlink" Target="https://en.wikipedia.org/wiki/Hemp#Paper" TargetMode="External"/><Relationship Id="rId8" Type="http://schemas.openxmlformats.org/officeDocument/2006/relationships/hyperlink" Target="https://www.linkedin.com/pulse/hemp-really-next-big-thing-sustainable-paper-shailesh-ganeriwal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www.ncbi.nlm.nih.gov/pmc/articles/PMC5456447/" TargetMode="External"/><Relationship Id="rId4" Type="http://schemas.openxmlformats.org/officeDocument/2006/relationships/hyperlink" Target="https://www.linkedin.com/pulse/hemp-really-next-big-thing-sustainable-paper-shailesh-ganeriwala" TargetMode="External"/><Relationship Id="rId9" Type="http://schemas.openxmlformats.org/officeDocument/2006/relationships/hyperlink" Target="https://www.epa.gov/system/files/documents/2023-05/Pulp_and_Paper_Profile_RY2021_05-04-2023%20508.pdf" TargetMode="External"/><Relationship Id="rId5" Type="http://schemas.openxmlformats.org/officeDocument/2006/relationships/hyperlink" Target="https://www.farmers.gov/your-business/row-crops/hemp" TargetMode="External"/><Relationship Id="rId6" Type="http://schemas.openxmlformats.org/officeDocument/2006/relationships/hyperlink" Target="https://www.aph.gov.au/documentstore.ashx?id=ae6e9b56-1d34-4ed3-9851-2b3bf0b6eb4f#:~:text=Industrial%20hemp%20has%20been%20scientifically,and%20as%20a%20building%20material" TargetMode="External"/><Relationship Id="rId7" Type="http://schemas.openxmlformats.org/officeDocument/2006/relationships/hyperlink" Target="https://www.aph.gov.au/documentstore.ashx?id=ae6e9b56-1d34-4ed3-9851-2b3bf0b6eb4f#:~:text=Industrial%20hemp%20has%20been%20scientifically,and%20as%20a%20building%20material" TargetMode="External"/><Relationship Id="rId8" Type="http://schemas.openxmlformats.org/officeDocument/2006/relationships/hyperlink" Target="https://cfpub.epa.gov/ncer_abstracts/index.cfm/fuseaction/display.abstractDetail/abstract_id/10943/report/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tories.starbucks.com/uploads/2023/04/2022-Starbucks-Global-Environmental-Social-Impact-Report.pdf" TargetMode="External"/><Relationship Id="rId4" Type="http://schemas.openxmlformats.org/officeDocument/2006/relationships/hyperlink" Target="https://stories.starbucks.com/uploads/2020/01/Starbucks-Environmental-Baseline-Report.pdf" TargetMode="External"/><Relationship Id="rId9" Type="http://schemas.openxmlformats.org/officeDocument/2006/relationships/hyperlink" Target="https://money.cnn.com/2018/02/07/news/companies/dunkin-styrofoam-cups/index.html" TargetMode="External"/><Relationship Id="rId5" Type="http://schemas.openxmlformats.org/officeDocument/2006/relationships/hyperlink" Target="https://content-prod-live.cert.starbucks.com/binary/v2/asset/137-88326.pdf" TargetMode="External"/><Relationship Id="rId6" Type="http://schemas.openxmlformats.org/officeDocument/2006/relationships/hyperlink" Target="http://georgebenaroya.medium.com/starbucks-cost-for-a-coffee-is-1-unless-you-sit-4eb1153c1ee2" TargetMode="External"/><Relationship Id="rId7" Type="http://schemas.openxmlformats.org/officeDocument/2006/relationships/hyperlink" Target="https://eiha.org/media/2016/05/16-05-17-European-Hemp-Industry-2013.pdf" TargetMode="External"/><Relationship Id="rId8" Type="http://schemas.openxmlformats.org/officeDocument/2006/relationships/hyperlink" Target="https://inyova.ch/en/expertise/millenials-gen-z-and-sustainable-investing/#:~:text=86%25%20of%20Millennials%20are%20interested,investing%20could%20improve%20sustainability%20outcomes" TargetMode="External"/><Relationship Id="rId10" Type="http://schemas.openxmlformats.org/officeDocument/2006/relationships/hyperlink" Target="https://recyclenation.com/2010/03/styrofoam-paper-cups/#:~:text=The%20trendy%20paper%20cup%20also,amount%20of%20money%20to%20produc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4" name="Shape 814"/>
        <p:cNvGrpSpPr/>
        <p:nvPr/>
      </p:nvGrpSpPr>
      <p:grpSpPr>
        <a:xfrm>
          <a:off x="0" y="0"/>
          <a:ext cx="0" cy="0"/>
          <a:chOff x="0" y="0"/>
          <a:chExt cx="0" cy="0"/>
        </a:xfrm>
      </p:grpSpPr>
      <p:sp>
        <p:nvSpPr>
          <p:cNvPr id="815" name="Google Shape;815;p42"/>
          <p:cNvSpPr txBox="1"/>
          <p:nvPr>
            <p:ph type="ctrTitle"/>
          </p:nvPr>
        </p:nvSpPr>
        <p:spPr>
          <a:xfrm rot="-276">
            <a:off x="725850" y="539490"/>
            <a:ext cx="7469100" cy="214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200">
                <a:solidFill>
                  <a:schemeClr val="dk2"/>
                </a:solidFill>
              </a:rPr>
              <a:t>A Sip in the Right </a:t>
            </a:r>
            <a:r>
              <a:rPr lang="en" sz="5200"/>
              <a:t>Direction</a:t>
            </a:r>
            <a:endParaRPr/>
          </a:p>
        </p:txBody>
      </p:sp>
      <p:sp>
        <p:nvSpPr>
          <p:cNvPr id="816" name="Google Shape;816;p42"/>
          <p:cNvSpPr txBox="1"/>
          <p:nvPr>
            <p:ph idx="1" type="subTitle"/>
          </p:nvPr>
        </p:nvSpPr>
        <p:spPr>
          <a:xfrm>
            <a:off x="725850" y="2586050"/>
            <a:ext cx="3611400" cy="43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Team 38 - Byte Club </a:t>
            </a:r>
            <a:r>
              <a:rPr lang="en"/>
              <a:t>👊</a:t>
            </a:r>
            <a:endParaRPr/>
          </a:p>
          <a:p>
            <a:pPr indent="0" lvl="0" marL="0" rtl="0" algn="l">
              <a:spcBef>
                <a:spcPts val="0"/>
              </a:spcBef>
              <a:spcAft>
                <a:spcPts val="0"/>
              </a:spcAft>
              <a:buClr>
                <a:schemeClr val="dk1"/>
              </a:buClr>
              <a:buSzPts val="1100"/>
              <a:buFont typeface="Arial"/>
              <a:buNone/>
            </a:pPr>
            <a:r>
              <a:rPr lang="en"/>
              <a:t>February 11, 2024</a:t>
            </a:r>
            <a:endParaRPr/>
          </a:p>
        </p:txBody>
      </p:sp>
      <p:cxnSp>
        <p:nvCxnSpPr>
          <p:cNvPr id="817" name="Google Shape;817;p42"/>
          <p:cNvCxnSpPr/>
          <p:nvPr/>
        </p:nvCxnSpPr>
        <p:spPr>
          <a:xfrm>
            <a:off x="-6625" y="3076875"/>
            <a:ext cx="3853500" cy="0"/>
          </a:xfrm>
          <a:prstGeom prst="straightConnector1">
            <a:avLst/>
          </a:prstGeom>
          <a:noFill/>
          <a:ln cap="flat" cmpd="sng" w="9525">
            <a:solidFill>
              <a:schemeClr val="dk2"/>
            </a:solidFill>
            <a:prstDash val="solid"/>
            <a:round/>
            <a:headEnd len="med" w="med" type="none"/>
            <a:tailEnd len="med" w="med" type="none"/>
          </a:ln>
        </p:spPr>
      </p:cxnSp>
      <p:grpSp>
        <p:nvGrpSpPr>
          <p:cNvPr id="818" name="Google Shape;818;p42"/>
          <p:cNvGrpSpPr/>
          <p:nvPr/>
        </p:nvGrpSpPr>
        <p:grpSpPr>
          <a:xfrm>
            <a:off x="5698798" y="2686302"/>
            <a:ext cx="2409610" cy="1841482"/>
            <a:chOff x="5698798" y="2686302"/>
            <a:chExt cx="2409610" cy="1841482"/>
          </a:xfrm>
        </p:grpSpPr>
        <p:grpSp>
          <p:nvGrpSpPr>
            <p:cNvPr id="819" name="Google Shape;819;p42"/>
            <p:cNvGrpSpPr/>
            <p:nvPr/>
          </p:nvGrpSpPr>
          <p:grpSpPr>
            <a:xfrm>
              <a:off x="5698798" y="3506769"/>
              <a:ext cx="490016" cy="1021007"/>
              <a:chOff x="1346550" y="1470750"/>
              <a:chExt cx="434450" cy="1125325"/>
            </a:xfrm>
          </p:grpSpPr>
          <p:sp>
            <p:nvSpPr>
              <p:cNvPr id="820" name="Google Shape;820;p42"/>
              <p:cNvSpPr/>
              <p:nvPr/>
            </p:nvSpPr>
            <p:spPr>
              <a:xfrm>
                <a:off x="1346550" y="1470750"/>
                <a:ext cx="434450" cy="893325"/>
              </a:xfrm>
              <a:custGeom>
                <a:rect b="b" l="l" r="r" t="t"/>
                <a:pathLst>
                  <a:path extrusionOk="0" h="35733" w="17378">
                    <a:moveTo>
                      <a:pt x="7606" y="1"/>
                    </a:moveTo>
                    <a:cubicBezTo>
                      <a:pt x="6899" y="1495"/>
                      <a:pt x="2246" y="10754"/>
                      <a:pt x="1471" y="14266"/>
                    </a:cubicBezTo>
                    <a:cubicBezTo>
                      <a:pt x="490" y="18656"/>
                      <a:pt x="0" y="23411"/>
                      <a:pt x="502" y="27904"/>
                    </a:cubicBezTo>
                    <a:cubicBezTo>
                      <a:pt x="798" y="30560"/>
                      <a:pt x="2053" y="33172"/>
                      <a:pt x="4162" y="34916"/>
                    </a:cubicBezTo>
                    <a:cubicBezTo>
                      <a:pt x="5289" y="35533"/>
                      <a:pt x="6659" y="35732"/>
                      <a:pt x="7907" y="35732"/>
                    </a:cubicBezTo>
                    <a:cubicBezTo>
                      <a:pt x="9083" y="35732"/>
                      <a:pt x="10152" y="35555"/>
                      <a:pt x="10810" y="35384"/>
                    </a:cubicBezTo>
                    <a:cubicBezTo>
                      <a:pt x="17378" y="33639"/>
                      <a:pt x="17287" y="25418"/>
                      <a:pt x="16819" y="20275"/>
                    </a:cubicBezTo>
                    <a:cubicBezTo>
                      <a:pt x="16432" y="16079"/>
                      <a:pt x="15166" y="12054"/>
                      <a:pt x="13421" y="8177"/>
                    </a:cubicBezTo>
                    <a:cubicBezTo>
                      <a:pt x="12315" y="5725"/>
                      <a:pt x="10422" y="1164"/>
                      <a:pt x="7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p:nvPr/>
            </p:nvSpPr>
            <p:spPr>
              <a:xfrm>
                <a:off x="1545225" y="1671175"/>
                <a:ext cx="47650" cy="924900"/>
              </a:xfrm>
              <a:custGeom>
                <a:rect b="b" l="l" r="r" t="t"/>
                <a:pathLst>
                  <a:path extrusionOk="0" h="36996" w="1906">
                    <a:moveTo>
                      <a:pt x="913" y="0"/>
                    </a:moveTo>
                    <a:cubicBezTo>
                      <a:pt x="731" y="2474"/>
                      <a:pt x="217" y="16899"/>
                      <a:pt x="217" y="21244"/>
                    </a:cubicBezTo>
                    <a:lnTo>
                      <a:pt x="217" y="29898"/>
                    </a:lnTo>
                    <a:cubicBezTo>
                      <a:pt x="217" y="31974"/>
                      <a:pt x="1" y="34516"/>
                      <a:pt x="229" y="36592"/>
                    </a:cubicBezTo>
                    <a:cubicBezTo>
                      <a:pt x="250" y="36832"/>
                      <a:pt x="452" y="36995"/>
                      <a:pt x="678" y="36995"/>
                    </a:cubicBezTo>
                    <a:cubicBezTo>
                      <a:pt x="699" y="36995"/>
                      <a:pt x="721" y="36994"/>
                      <a:pt x="742" y="36991"/>
                    </a:cubicBezTo>
                    <a:cubicBezTo>
                      <a:pt x="845" y="36979"/>
                      <a:pt x="947" y="36957"/>
                      <a:pt x="1038" y="36957"/>
                    </a:cubicBezTo>
                    <a:cubicBezTo>
                      <a:pt x="1335" y="36934"/>
                      <a:pt x="1586" y="36729"/>
                      <a:pt x="1609" y="36432"/>
                    </a:cubicBezTo>
                    <a:cubicBezTo>
                      <a:pt x="1905" y="33422"/>
                      <a:pt x="1472" y="29727"/>
                      <a:pt x="1472" y="26774"/>
                    </a:cubicBezTo>
                    <a:lnTo>
                      <a:pt x="1472" y="14026"/>
                    </a:lnTo>
                    <a:cubicBezTo>
                      <a:pt x="1472" y="11551"/>
                      <a:pt x="1563" y="9043"/>
                      <a:pt x="1312" y="6568"/>
                    </a:cubicBezTo>
                    <a:cubicBezTo>
                      <a:pt x="1107" y="4493"/>
                      <a:pt x="1130" y="1494"/>
                      <a:pt x="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p:nvPr/>
            </p:nvSpPr>
            <p:spPr>
              <a:xfrm>
                <a:off x="1450300" y="1851625"/>
                <a:ext cx="113500" cy="176750"/>
              </a:xfrm>
              <a:custGeom>
                <a:rect b="b" l="l" r="r" t="t"/>
                <a:pathLst>
                  <a:path extrusionOk="0" h="7070" w="4540">
                    <a:moveTo>
                      <a:pt x="138" y="0"/>
                    </a:moveTo>
                    <a:cubicBezTo>
                      <a:pt x="58" y="11"/>
                      <a:pt x="1" y="80"/>
                      <a:pt x="12" y="160"/>
                    </a:cubicBezTo>
                    <a:cubicBezTo>
                      <a:pt x="58" y="958"/>
                      <a:pt x="776" y="1939"/>
                      <a:pt x="1415" y="2805"/>
                    </a:cubicBezTo>
                    <a:cubicBezTo>
                      <a:pt x="1643" y="3113"/>
                      <a:pt x="1848" y="3410"/>
                      <a:pt x="2008" y="3660"/>
                    </a:cubicBezTo>
                    <a:cubicBezTo>
                      <a:pt x="2224" y="3991"/>
                      <a:pt x="2418" y="4333"/>
                      <a:pt x="2612" y="4664"/>
                    </a:cubicBezTo>
                    <a:cubicBezTo>
                      <a:pt x="2760" y="4926"/>
                      <a:pt x="2920" y="5188"/>
                      <a:pt x="3068" y="5451"/>
                    </a:cubicBezTo>
                    <a:cubicBezTo>
                      <a:pt x="3136" y="5553"/>
                      <a:pt x="3205" y="5679"/>
                      <a:pt x="3273" y="5804"/>
                    </a:cubicBezTo>
                    <a:cubicBezTo>
                      <a:pt x="3524" y="6260"/>
                      <a:pt x="3809" y="6785"/>
                      <a:pt x="4311" y="7047"/>
                    </a:cubicBezTo>
                    <a:cubicBezTo>
                      <a:pt x="4334" y="7058"/>
                      <a:pt x="4357" y="7070"/>
                      <a:pt x="4379" y="7070"/>
                    </a:cubicBezTo>
                    <a:cubicBezTo>
                      <a:pt x="4425" y="7070"/>
                      <a:pt x="4482" y="7047"/>
                      <a:pt x="4505" y="6990"/>
                    </a:cubicBezTo>
                    <a:cubicBezTo>
                      <a:pt x="4539" y="6922"/>
                      <a:pt x="4516" y="6842"/>
                      <a:pt x="4448" y="6796"/>
                    </a:cubicBezTo>
                    <a:cubicBezTo>
                      <a:pt x="4014" y="6568"/>
                      <a:pt x="3764" y="6112"/>
                      <a:pt x="3524" y="5667"/>
                    </a:cubicBezTo>
                    <a:cubicBezTo>
                      <a:pt x="3456" y="5542"/>
                      <a:pt x="3387" y="5416"/>
                      <a:pt x="3319" y="5302"/>
                    </a:cubicBezTo>
                    <a:cubicBezTo>
                      <a:pt x="3159" y="5040"/>
                      <a:pt x="3011" y="4778"/>
                      <a:pt x="2851" y="4516"/>
                    </a:cubicBezTo>
                    <a:cubicBezTo>
                      <a:pt x="2669" y="4185"/>
                      <a:pt x="2464" y="3843"/>
                      <a:pt x="2247" y="3512"/>
                    </a:cubicBezTo>
                    <a:cubicBezTo>
                      <a:pt x="2087" y="3250"/>
                      <a:pt x="1871" y="2953"/>
                      <a:pt x="1643" y="2634"/>
                    </a:cubicBezTo>
                    <a:cubicBezTo>
                      <a:pt x="1027" y="1802"/>
                      <a:pt x="331" y="855"/>
                      <a:pt x="297" y="137"/>
                    </a:cubicBezTo>
                    <a:cubicBezTo>
                      <a:pt x="286" y="57"/>
                      <a:pt x="217"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p:nvPr/>
            </p:nvSpPr>
            <p:spPr>
              <a:xfrm>
                <a:off x="1425500" y="1862675"/>
                <a:ext cx="81550" cy="58225"/>
              </a:xfrm>
              <a:custGeom>
                <a:rect b="b" l="l" r="r" t="t"/>
                <a:pathLst>
                  <a:path extrusionOk="0" h="2329" w="3262">
                    <a:moveTo>
                      <a:pt x="3096" y="1"/>
                    </a:moveTo>
                    <a:cubicBezTo>
                      <a:pt x="3040" y="1"/>
                      <a:pt x="2990" y="33"/>
                      <a:pt x="2965" y="83"/>
                    </a:cubicBezTo>
                    <a:cubicBezTo>
                      <a:pt x="2703" y="630"/>
                      <a:pt x="2532" y="1394"/>
                      <a:pt x="2532" y="2032"/>
                    </a:cubicBezTo>
                    <a:cubicBezTo>
                      <a:pt x="1837" y="1930"/>
                      <a:pt x="844" y="1599"/>
                      <a:pt x="229" y="1314"/>
                    </a:cubicBezTo>
                    <a:cubicBezTo>
                      <a:pt x="207" y="1305"/>
                      <a:pt x="186" y="1301"/>
                      <a:pt x="165" y="1301"/>
                    </a:cubicBezTo>
                    <a:cubicBezTo>
                      <a:pt x="109" y="1301"/>
                      <a:pt x="60" y="1332"/>
                      <a:pt x="35" y="1383"/>
                    </a:cubicBezTo>
                    <a:cubicBezTo>
                      <a:pt x="1" y="1462"/>
                      <a:pt x="35" y="1542"/>
                      <a:pt x="103" y="1576"/>
                    </a:cubicBezTo>
                    <a:cubicBezTo>
                      <a:pt x="799" y="1896"/>
                      <a:pt x="1939" y="2261"/>
                      <a:pt x="2669" y="2329"/>
                    </a:cubicBezTo>
                    <a:lnTo>
                      <a:pt x="2680" y="2329"/>
                    </a:lnTo>
                    <a:cubicBezTo>
                      <a:pt x="2715" y="2329"/>
                      <a:pt x="2749" y="2318"/>
                      <a:pt x="2783" y="2295"/>
                    </a:cubicBezTo>
                    <a:cubicBezTo>
                      <a:pt x="2806" y="2261"/>
                      <a:pt x="2829" y="2226"/>
                      <a:pt x="2829" y="2181"/>
                    </a:cubicBezTo>
                    <a:cubicBezTo>
                      <a:pt x="2794" y="1565"/>
                      <a:pt x="2954" y="767"/>
                      <a:pt x="3228" y="197"/>
                    </a:cubicBezTo>
                    <a:cubicBezTo>
                      <a:pt x="3262" y="128"/>
                      <a:pt x="3228" y="48"/>
                      <a:pt x="3159" y="14"/>
                    </a:cubicBezTo>
                    <a:cubicBezTo>
                      <a:pt x="3138" y="5"/>
                      <a:pt x="3116"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p:nvPr/>
            </p:nvSpPr>
            <p:spPr>
              <a:xfrm>
                <a:off x="1426650" y="1878550"/>
                <a:ext cx="91250" cy="68600"/>
              </a:xfrm>
              <a:custGeom>
                <a:rect b="b" l="l" r="r" t="t"/>
                <a:pathLst>
                  <a:path extrusionOk="0" h="2744" w="3650">
                    <a:moveTo>
                      <a:pt x="3498" y="0"/>
                    </a:moveTo>
                    <a:cubicBezTo>
                      <a:pt x="3440" y="0"/>
                      <a:pt x="3383" y="41"/>
                      <a:pt x="3364" y="98"/>
                    </a:cubicBezTo>
                    <a:cubicBezTo>
                      <a:pt x="3193" y="622"/>
                      <a:pt x="3147" y="1147"/>
                      <a:pt x="3102" y="1648"/>
                    </a:cubicBezTo>
                    <a:cubicBezTo>
                      <a:pt x="3079" y="1911"/>
                      <a:pt x="3056" y="2184"/>
                      <a:pt x="3022" y="2458"/>
                    </a:cubicBezTo>
                    <a:cubicBezTo>
                      <a:pt x="1973" y="2412"/>
                      <a:pt x="616" y="1911"/>
                      <a:pt x="217" y="1751"/>
                    </a:cubicBezTo>
                    <a:cubicBezTo>
                      <a:pt x="200" y="1746"/>
                      <a:pt x="184" y="1744"/>
                      <a:pt x="167" y="1744"/>
                    </a:cubicBezTo>
                    <a:cubicBezTo>
                      <a:pt x="106" y="1744"/>
                      <a:pt x="50" y="1777"/>
                      <a:pt x="23" y="1831"/>
                    </a:cubicBezTo>
                    <a:cubicBezTo>
                      <a:pt x="0" y="1911"/>
                      <a:pt x="34" y="1990"/>
                      <a:pt x="103" y="2013"/>
                    </a:cubicBezTo>
                    <a:cubicBezTo>
                      <a:pt x="536" y="2184"/>
                      <a:pt x="2030" y="2732"/>
                      <a:pt x="3136" y="2743"/>
                    </a:cubicBezTo>
                    <a:cubicBezTo>
                      <a:pt x="3204" y="2743"/>
                      <a:pt x="3273" y="2686"/>
                      <a:pt x="3284" y="2618"/>
                    </a:cubicBezTo>
                    <a:cubicBezTo>
                      <a:pt x="3330" y="2310"/>
                      <a:pt x="3364" y="1990"/>
                      <a:pt x="3387" y="1671"/>
                    </a:cubicBezTo>
                    <a:cubicBezTo>
                      <a:pt x="3433" y="1158"/>
                      <a:pt x="3467" y="679"/>
                      <a:pt x="3626" y="189"/>
                    </a:cubicBezTo>
                    <a:cubicBezTo>
                      <a:pt x="3649" y="109"/>
                      <a:pt x="3615" y="29"/>
                      <a:pt x="3535" y="6"/>
                    </a:cubicBezTo>
                    <a:cubicBezTo>
                      <a:pt x="3523" y="2"/>
                      <a:pt x="3511" y="0"/>
                      <a:pt x="3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p:nvPr/>
            </p:nvSpPr>
            <p:spPr>
              <a:xfrm>
                <a:off x="1453725" y="1906075"/>
                <a:ext cx="75000" cy="69575"/>
              </a:xfrm>
              <a:custGeom>
                <a:rect b="b" l="l" r="r" t="t"/>
                <a:pathLst>
                  <a:path extrusionOk="0" h="2783" w="3000">
                    <a:moveTo>
                      <a:pt x="2863" y="0"/>
                    </a:moveTo>
                    <a:cubicBezTo>
                      <a:pt x="2794" y="0"/>
                      <a:pt x="2714" y="57"/>
                      <a:pt x="2703" y="125"/>
                    </a:cubicBezTo>
                    <a:cubicBezTo>
                      <a:pt x="2657" y="627"/>
                      <a:pt x="2635" y="1118"/>
                      <a:pt x="2600" y="1608"/>
                    </a:cubicBezTo>
                    <a:cubicBezTo>
                      <a:pt x="2578" y="1881"/>
                      <a:pt x="2566" y="2167"/>
                      <a:pt x="2543" y="2452"/>
                    </a:cubicBezTo>
                    <a:cubicBezTo>
                      <a:pt x="2270" y="2372"/>
                      <a:pt x="1996" y="2315"/>
                      <a:pt x="1722" y="2258"/>
                    </a:cubicBezTo>
                    <a:cubicBezTo>
                      <a:pt x="1209" y="2144"/>
                      <a:pt x="685" y="2030"/>
                      <a:pt x="229" y="1824"/>
                    </a:cubicBezTo>
                    <a:cubicBezTo>
                      <a:pt x="208" y="1814"/>
                      <a:pt x="185" y="1809"/>
                      <a:pt x="163" y="1809"/>
                    </a:cubicBezTo>
                    <a:cubicBezTo>
                      <a:pt x="111" y="1809"/>
                      <a:pt x="59" y="1837"/>
                      <a:pt x="35" y="1893"/>
                    </a:cubicBezTo>
                    <a:cubicBezTo>
                      <a:pt x="1" y="1961"/>
                      <a:pt x="35" y="2041"/>
                      <a:pt x="103" y="2075"/>
                    </a:cubicBezTo>
                    <a:cubicBezTo>
                      <a:pt x="593" y="2303"/>
                      <a:pt x="1141" y="2429"/>
                      <a:pt x="1665" y="2531"/>
                    </a:cubicBezTo>
                    <a:cubicBezTo>
                      <a:pt x="1985" y="2600"/>
                      <a:pt x="2327" y="2680"/>
                      <a:pt x="2635" y="2771"/>
                    </a:cubicBezTo>
                    <a:cubicBezTo>
                      <a:pt x="2646" y="2771"/>
                      <a:pt x="2657" y="2782"/>
                      <a:pt x="2669" y="2782"/>
                    </a:cubicBezTo>
                    <a:cubicBezTo>
                      <a:pt x="2703" y="2782"/>
                      <a:pt x="2726" y="2771"/>
                      <a:pt x="2749" y="2748"/>
                    </a:cubicBezTo>
                    <a:cubicBezTo>
                      <a:pt x="2783" y="2725"/>
                      <a:pt x="2806" y="2691"/>
                      <a:pt x="2817" y="2645"/>
                    </a:cubicBezTo>
                    <a:cubicBezTo>
                      <a:pt x="2840" y="2303"/>
                      <a:pt x="2863" y="1961"/>
                      <a:pt x="2885" y="1619"/>
                    </a:cubicBezTo>
                    <a:cubicBezTo>
                      <a:pt x="2908" y="1140"/>
                      <a:pt x="2942" y="650"/>
                      <a:pt x="2988" y="160"/>
                    </a:cubicBezTo>
                    <a:cubicBezTo>
                      <a:pt x="2999" y="80"/>
                      <a:pt x="2942" y="11"/>
                      <a:pt x="28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2"/>
              <p:cNvSpPr/>
              <p:nvPr/>
            </p:nvSpPr>
            <p:spPr>
              <a:xfrm>
                <a:off x="1471675" y="1937125"/>
                <a:ext cx="74725" cy="69600"/>
              </a:xfrm>
              <a:custGeom>
                <a:rect b="b" l="l" r="r" t="t"/>
                <a:pathLst>
                  <a:path extrusionOk="0" h="2784" w="2989">
                    <a:moveTo>
                      <a:pt x="2852" y="1"/>
                    </a:moveTo>
                    <a:cubicBezTo>
                      <a:pt x="2783" y="1"/>
                      <a:pt x="2703" y="58"/>
                      <a:pt x="2703" y="138"/>
                    </a:cubicBezTo>
                    <a:cubicBezTo>
                      <a:pt x="2646" y="628"/>
                      <a:pt x="2624" y="1130"/>
                      <a:pt x="2589" y="1609"/>
                    </a:cubicBezTo>
                    <a:cubicBezTo>
                      <a:pt x="2578" y="1894"/>
                      <a:pt x="2555" y="2167"/>
                      <a:pt x="2532" y="2453"/>
                    </a:cubicBezTo>
                    <a:cubicBezTo>
                      <a:pt x="2270" y="2373"/>
                      <a:pt x="1985" y="2316"/>
                      <a:pt x="1723" y="2259"/>
                    </a:cubicBezTo>
                    <a:cubicBezTo>
                      <a:pt x="1210" y="2156"/>
                      <a:pt x="674" y="2042"/>
                      <a:pt x="218" y="1825"/>
                    </a:cubicBezTo>
                    <a:cubicBezTo>
                      <a:pt x="197" y="1815"/>
                      <a:pt x="174" y="1810"/>
                      <a:pt x="152" y="1810"/>
                    </a:cubicBezTo>
                    <a:cubicBezTo>
                      <a:pt x="100" y="1810"/>
                      <a:pt x="48" y="1838"/>
                      <a:pt x="24" y="1894"/>
                    </a:cubicBezTo>
                    <a:cubicBezTo>
                      <a:pt x="1" y="1962"/>
                      <a:pt x="24" y="2042"/>
                      <a:pt x="92" y="2076"/>
                    </a:cubicBezTo>
                    <a:cubicBezTo>
                      <a:pt x="582" y="2304"/>
                      <a:pt x="1130" y="2430"/>
                      <a:pt x="1654" y="2544"/>
                    </a:cubicBezTo>
                    <a:cubicBezTo>
                      <a:pt x="1985" y="2612"/>
                      <a:pt x="2316" y="2681"/>
                      <a:pt x="2624" y="2772"/>
                    </a:cubicBezTo>
                    <a:cubicBezTo>
                      <a:pt x="2635" y="2783"/>
                      <a:pt x="2646" y="2783"/>
                      <a:pt x="2669" y="2783"/>
                    </a:cubicBezTo>
                    <a:cubicBezTo>
                      <a:pt x="2692" y="2783"/>
                      <a:pt x="2715" y="2772"/>
                      <a:pt x="2749" y="2760"/>
                    </a:cubicBezTo>
                    <a:cubicBezTo>
                      <a:pt x="2783" y="2738"/>
                      <a:pt x="2806" y="2692"/>
                      <a:pt x="2806" y="2646"/>
                    </a:cubicBezTo>
                    <a:cubicBezTo>
                      <a:pt x="2829" y="2304"/>
                      <a:pt x="2852" y="1962"/>
                      <a:pt x="2874" y="1620"/>
                    </a:cubicBezTo>
                    <a:cubicBezTo>
                      <a:pt x="2909" y="1141"/>
                      <a:pt x="2931" y="651"/>
                      <a:pt x="2988" y="161"/>
                    </a:cubicBezTo>
                    <a:cubicBezTo>
                      <a:pt x="2988" y="81"/>
                      <a:pt x="2931" y="12"/>
                      <a:pt x="2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p:nvPr/>
            </p:nvSpPr>
            <p:spPr>
              <a:xfrm>
                <a:off x="1435775" y="1859550"/>
                <a:ext cx="40500" cy="28875"/>
              </a:xfrm>
              <a:custGeom>
                <a:rect b="b" l="l" r="r" t="t"/>
                <a:pathLst>
                  <a:path extrusionOk="0" h="1155" w="1620">
                    <a:moveTo>
                      <a:pt x="1470" y="1"/>
                    </a:moveTo>
                    <a:cubicBezTo>
                      <a:pt x="1399" y="1"/>
                      <a:pt x="1333" y="45"/>
                      <a:pt x="1323" y="116"/>
                    </a:cubicBezTo>
                    <a:cubicBezTo>
                      <a:pt x="1323" y="116"/>
                      <a:pt x="1243" y="550"/>
                      <a:pt x="1140" y="835"/>
                    </a:cubicBezTo>
                    <a:cubicBezTo>
                      <a:pt x="1106" y="823"/>
                      <a:pt x="1072" y="812"/>
                      <a:pt x="1038" y="801"/>
                    </a:cubicBezTo>
                    <a:cubicBezTo>
                      <a:pt x="787" y="721"/>
                      <a:pt x="388" y="595"/>
                      <a:pt x="262" y="481"/>
                    </a:cubicBezTo>
                    <a:cubicBezTo>
                      <a:pt x="234" y="453"/>
                      <a:pt x="197" y="439"/>
                      <a:pt x="160" y="439"/>
                    </a:cubicBezTo>
                    <a:cubicBezTo>
                      <a:pt x="123" y="439"/>
                      <a:pt x="86" y="453"/>
                      <a:pt x="57" y="481"/>
                    </a:cubicBezTo>
                    <a:cubicBezTo>
                      <a:pt x="0" y="538"/>
                      <a:pt x="0" y="618"/>
                      <a:pt x="57" y="675"/>
                    </a:cubicBezTo>
                    <a:cubicBezTo>
                      <a:pt x="240" y="846"/>
                      <a:pt x="639" y="972"/>
                      <a:pt x="958" y="1074"/>
                    </a:cubicBezTo>
                    <a:cubicBezTo>
                      <a:pt x="1038" y="1097"/>
                      <a:pt x="1118" y="1120"/>
                      <a:pt x="1175" y="1143"/>
                    </a:cubicBezTo>
                    <a:cubicBezTo>
                      <a:pt x="1186" y="1143"/>
                      <a:pt x="1209" y="1154"/>
                      <a:pt x="1220" y="1154"/>
                    </a:cubicBezTo>
                    <a:cubicBezTo>
                      <a:pt x="1277" y="1154"/>
                      <a:pt x="1323" y="1120"/>
                      <a:pt x="1346" y="1063"/>
                    </a:cubicBezTo>
                    <a:cubicBezTo>
                      <a:pt x="1483" y="766"/>
                      <a:pt x="1597" y="196"/>
                      <a:pt x="1608" y="173"/>
                    </a:cubicBezTo>
                    <a:cubicBezTo>
                      <a:pt x="1619" y="94"/>
                      <a:pt x="1562" y="14"/>
                      <a:pt x="1494" y="2"/>
                    </a:cubicBezTo>
                    <a:cubicBezTo>
                      <a:pt x="1486" y="1"/>
                      <a:pt x="1478" y="1"/>
                      <a:pt x="1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2"/>
              <p:cNvSpPr/>
              <p:nvPr/>
            </p:nvSpPr>
            <p:spPr>
              <a:xfrm>
                <a:off x="1418100" y="2009225"/>
                <a:ext cx="145975" cy="188775"/>
              </a:xfrm>
              <a:custGeom>
                <a:rect b="b" l="l" r="r" t="t"/>
                <a:pathLst>
                  <a:path extrusionOk="0" h="7551" w="5839">
                    <a:moveTo>
                      <a:pt x="169" y="0"/>
                    </a:moveTo>
                    <a:cubicBezTo>
                      <a:pt x="162" y="0"/>
                      <a:pt x="155" y="1"/>
                      <a:pt x="148" y="2"/>
                    </a:cubicBezTo>
                    <a:cubicBezTo>
                      <a:pt x="57" y="13"/>
                      <a:pt x="0" y="93"/>
                      <a:pt x="12" y="184"/>
                    </a:cubicBezTo>
                    <a:cubicBezTo>
                      <a:pt x="148" y="1085"/>
                      <a:pt x="1072" y="2123"/>
                      <a:pt x="1870" y="3035"/>
                    </a:cubicBezTo>
                    <a:cubicBezTo>
                      <a:pt x="2167" y="3366"/>
                      <a:pt x="2440" y="3674"/>
                      <a:pt x="2646" y="3936"/>
                    </a:cubicBezTo>
                    <a:cubicBezTo>
                      <a:pt x="2919" y="4289"/>
                      <a:pt x="3170" y="4654"/>
                      <a:pt x="3421" y="5019"/>
                    </a:cubicBezTo>
                    <a:cubicBezTo>
                      <a:pt x="3626" y="5293"/>
                      <a:pt x="3820" y="5578"/>
                      <a:pt x="4025" y="5852"/>
                    </a:cubicBezTo>
                    <a:cubicBezTo>
                      <a:pt x="4117" y="5966"/>
                      <a:pt x="4208" y="6102"/>
                      <a:pt x="4288" y="6228"/>
                    </a:cubicBezTo>
                    <a:cubicBezTo>
                      <a:pt x="4618" y="6718"/>
                      <a:pt x="4995" y="7277"/>
                      <a:pt x="5599" y="7539"/>
                    </a:cubicBezTo>
                    <a:cubicBezTo>
                      <a:pt x="5622" y="7539"/>
                      <a:pt x="5633" y="7551"/>
                      <a:pt x="5656" y="7551"/>
                    </a:cubicBezTo>
                    <a:cubicBezTo>
                      <a:pt x="5724" y="7551"/>
                      <a:pt x="5781" y="7516"/>
                      <a:pt x="5804" y="7448"/>
                    </a:cubicBezTo>
                    <a:cubicBezTo>
                      <a:pt x="5838" y="7368"/>
                      <a:pt x="5804" y="7277"/>
                      <a:pt x="5724" y="7243"/>
                    </a:cubicBezTo>
                    <a:cubicBezTo>
                      <a:pt x="5211" y="7026"/>
                      <a:pt x="4881" y="6524"/>
                      <a:pt x="4561" y="6057"/>
                    </a:cubicBezTo>
                    <a:cubicBezTo>
                      <a:pt x="4470" y="5909"/>
                      <a:pt x="4379" y="5783"/>
                      <a:pt x="4288" y="5658"/>
                    </a:cubicBezTo>
                    <a:cubicBezTo>
                      <a:pt x="4082" y="5384"/>
                      <a:pt x="3889" y="5110"/>
                      <a:pt x="3683" y="4825"/>
                    </a:cubicBezTo>
                    <a:cubicBezTo>
                      <a:pt x="3432" y="4472"/>
                      <a:pt x="3170" y="4095"/>
                      <a:pt x="2896" y="3742"/>
                    </a:cubicBezTo>
                    <a:cubicBezTo>
                      <a:pt x="2691" y="3468"/>
                      <a:pt x="2406" y="3149"/>
                      <a:pt x="2121" y="2818"/>
                    </a:cubicBezTo>
                    <a:cubicBezTo>
                      <a:pt x="1334" y="1940"/>
                      <a:pt x="456" y="948"/>
                      <a:pt x="331" y="139"/>
                    </a:cubicBezTo>
                    <a:cubicBezTo>
                      <a:pt x="320" y="55"/>
                      <a:pt x="243" y="0"/>
                      <a:pt x="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p:nvPr/>
            </p:nvSpPr>
            <p:spPr>
              <a:xfrm>
                <a:off x="1394725" y="2016375"/>
                <a:ext cx="88675" cy="67300"/>
              </a:xfrm>
              <a:custGeom>
                <a:rect b="b" l="l" r="r" t="t"/>
                <a:pathLst>
                  <a:path extrusionOk="0" h="2692" w="3547">
                    <a:moveTo>
                      <a:pt x="3355" y="1"/>
                    </a:moveTo>
                    <a:cubicBezTo>
                      <a:pt x="3292" y="1"/>
                      <a:pt x="3231" y="44"/>
                      <a:pt x="3204" y="115"/>
                    </a:cubicBezTo>
                    <a:cubicBezTo>
                      <a:pt x="2965" y="765"/>
                      <a:pt x="2862" y="1643"/>
                      <a:pt x="2931" y="2361"/>
                    </a:cubicBezTo>
                    <a:cubicBezTo>
                      <a:pt x="2121" y="2327"/>
                      <a:pt x="969" y="2053"/>
                      <a:pt x="240" y="1791"/>
                    </a:cubicBezTo>
                    <a:cubicBezTo>
                      <a:pt x="224" y="1787"/>
                      <a:pt x="208" y="1785"/>
                      <a:pt x="192" y="1785"/>
                    </a:cubicBezTo>
                    <a:cubicBezTo>
                      <a:pt x="119" y="1785"/>
                      <a:pt x="53" y="1828"/>
                      <a:pt x="34" y="1894"/>
                    </a:cubicBezTo>
                    <a:cubicBezTo>
                      <a:pt x="0" y="1974"/>
                      <a:pt x="46" y="2065"/>
                      <a:pt x="126" y="2099"/>
                    </a:cubicBezTo>
                    <a:cubicBezTo>
                      <a:pt x="947" y="2384"/>
                      <a:pt x="2269" y="2692"/>
                      <a:pt x="3102" y="2692"/>
                    </a:cubicBezTo>
                    <a:cubicBezTo>
                      <a:pt x="3159" y="2692"/>
                      <a:pt x="3193" y="2669"/>
                      <a:pt x="3227" y="2635"/>
                    </a:cubicBezTo>
                    <a:cubicBezTo>
                      <a:pt x="3261" y="2601"/>
                      <a:pt x="3273" y="2555"/>
                      <a:pt x="3273" y="2498"/>
                    </a:cubicBezTo>
                    <a:cubicBezTo>
                      <a:pt x="3170" y="1803"/>
                      <a:pt x="3273" y="890"/>
                      <a:pt x="3512" y="218"/>
                    </a:cubicBezTo>
                    <a:cubicBezTo>
                      <a:pt x="3546" y="138"/>
                      <a:pt x="3501" y="47"/>
                      <a:pt x="3410" y="12"/>
                    </a:cubicBezTo>
                    <a:cubicBezTo>
                      <a:pt x="3392" y="5"/>
                      <a:pt x="3373" y="1"/>
                      <a:pt x="3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2"/>
              <p:cNvSpPr/>
              <p:nvPr/>
            </p:nvSpPr>
            <p:spPr>
              <a:xfrm>
                <a:off x="1398700" y="2033375"/>
                <a:ext cx="98675" cy="78825"/>
              </a:xfrm>
              <a:custGeom>
                <a:rect b="b" l="l" r="r" t="t"/>
                <a:pathLst>
                  <a:path extrusionOk="0" h="3153" w="3947">
                    <a:moveTo>
                      <a:pt x="3769" y="0"/>
                    </a:moveTo>
                    <a:cubicBezTo>
                      <a:pt x="3695" y="0"/>
                      <a:pt x="3635" y="51"/>
                      <a:pt x="3615" y="119"/>
                    </a:cubicBezTo>
                    <a:cubicBezTo>
                      <a:pt x="3479" y="735"/>
                      <a:pt x="3479" y="1328"/>
                      <a:pt x="3490" y="1909"/>
                    </a:cubicBezTo>
                    <a:cubicBezTo>
                      <a:pt x="3490" y="2206"/>
                      <a:pt x="3490" y="2514"/>
                      <a:pt x="3479" y="2822"/>
                    </a:cubicBezTo>
                    <a:cubicBezTo>
                      <a:pt x="3404" y="2825"/>
                      <a:pt x="3327" y="2827"/>
                      <a:pt x="3249" y="2827"/>
                    </a:cubicBezTo>
                    <a:cubicBezTo>
                      <a:pt x="2087" y="2827"/>
                      <a:pt x="667" y="2448"/>
                      <a:pt x="229" y="2320"/>
                    </a:cubicBezTo>
                    <a:cubicBezTo>
                      <a:pt x="213" y="2316"/>
                      <a:pt x="198" y="2314"/>
                      <a:pt x="183" y="2314"/>
                    </a:cubicBezTo>
                    <a:cubicBezTo>
                      <a:pt x="112" y="2314"/>
                      <a:pt x="52" y="2358"/>
                      <a:pt x="24" y="2434"/>
                    </a:cubicBezTo>
                    <a:cubicBezTo>
                      <a:pt x="1" y="2514"/>
                      <a:pt x="58" y="2605"/>
                      <a:pt x="138" y="2628"/>
                    </a:cubicBezTo>
                    <a:cubicBezTo>
                      <a:pt x="594" y="2765"/>
                      <a:pt x="2042" y="3152"/>
                      <a:pt x="3239" y="3152"/>
                    </a:cubicBezTo>
                    <a:cubicBezTo>
                      <a:pt x="3376" y="3152"/>
                      <a:pt x="3513" y="3141"/>
                      <a:pt x="3638" y="3129"/>
                    </a:cubicBezTo>
                    <a:cubicBezTo>
                      <a:pt x="3718" y="3129"/>
                      <a:pt x="3775" y="3061"/>
                      <a:pt x="3787" y="2981"/>
                    </a:cubicBezTo>
                    <a:cubicBezTo>
                      <a:pt x="3821" y="2616"/>
                      <a:pt x="3809" y="2251"/>
                      <a:pt x="3809" y="1898"/>
                    </a:cubicBezTo>
                    <a:cubicBezTo>
                      <a:pt x="3809" y="1316"/>
                      <a:pt x="3798" y="769"/>
                      <a:pt x="3935" y="199"/>
                    </a:cubicBezTo>
                    <a:cubicBezTo>
                      <a:pt x="3946" y="108"/>
                      <a:pt x="3901" y="16"/>
                      <a:pt x="3809" y="5"/>
                    </a:cubicBezTo>
                    <a:cubicBezTo>
                      <a:pt x="3796" y="2"/>
                      <a:pt x="3782" y="0"/>
                      <a:pt x="37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p:nvPr/>
            </p:nvSpPr>
            <p:spPr>
              <a:xfrm>
                <a:off x="1432625" y="2063425"/>
                <a:ext cx="81275" cy="78975"/>
              </a:xfrm>
              <a:custGeom>
                <a:rect b="b" l="l" r="r" t="t"/>
                <a:pathLst>
                  <a:path extrusionOk="0" h="3159" w="3251">
                    <a:moveTo>
                      <a:pt x="3022" y="0"/>
                    </a:moveTo>
                    <a:cubicBezTo>
                      <a:pt x="2931" y="0"/>
                      <a:pt x="2863" y="69"/>
                      <a:pt x="2863" y="160"/>
                    </a:cubicBezTo>
                    <a:cubicBezTo>
                      <a:pt x="2863" y="719"/>
                      <a:pt x="2874" y="1289"/>
                      <a:pt x="2897" y="1836"/>
                    </a:cubicBezTo>
                    <a:cubicBezTo>
                      <a:pt x="2908" y="2156"/>
                      <a:pt x="2908" y="2475"/>
                      <a:pt x="2920" y="2794"/>
                    </a:cubicBezTo>
                    <a:cubicBezTo>
                      <a:pt x="2612" y="2737"/>
                      <a:pt x="2281" y="2703"/>
                      <a:pt x="1973" y="2669"/>
                    </a:cubicBezTo>
                    <a:cubicBezTo>
                      <a:pt x="1380" y="2589"/>
                      <a:pt x="776" y="2520"/>
                      <a:pt x="229" y="2327"/>
                    </a:cubicBezTo>
                    <a:cubicBezTo>
                      <a:pt x="210" y="2319"/>
                      <a:pt x="192" y="2315"/>
                      <a:pt x="173" y="2315"/>
                    </a:cubicBezTo>
                    <a:cubicBezTo>
                      <a:pt x="110" y="2315"/>
                      <a:pt x="50" y="2356"/>
                      <a:pt x="24" y="2418"/>
                    </a:cubicBezTo>
                    <a:cubicBezTo>
                      <a:pt x="1" y="2509"/>
                      <a:pt x="35" y="2600"/>
                      <a:pt x="126" y="2634"/>
                    </a:cubicBezTo>
                    <a:cubicBezTo>
                      <a:pt x="696" y="2840"/>
                      <a:pt x="1323" y="2908"/>
                      <a:pt x="1939" y="2988"/>
                    </a:cubicBezTo>
                    <a:cubicBezTo>
                      <a:pt x="2304" y="3034"/>
                      <a:pt x="2692" y="3079"/>
                      <a:pt x="3045" y="3148"/>
                    </a:cubicBezTo>
                    <a:cubicBezTo>
                      <a:pt x="3057" y="3159"/>
                      <a:pt x="3068" y="3159"/>
                      <a:pt x="3079" y="3159"/>
                    </a:cubicBezTo>
                    <a:cubicBezTo>
                      <a:pt x="3125" y="3159"/>
                      <a:pt x="3159" y="3148"/>
                      <a:pt x="3182" y="3113"/>
                    </a:cubicBezTo>
                    <a:cubicBezTo>
                      <a:pt x="3228" y="3091"/>
                      <a:pt x="3251" y="3045"/>
                      <a:pt x="3251" y="2988"/>
                    </a:cubicBezTo>
                    <a:cubicBezTo>
                      <a:pt x="3239" y="2600"/>
                      <a:pt x="3228" y="2213"/>
                      <a:pt x="3216" y="1825"/>
                    </a:cubicBezTo>
                    <a:cubicBezTo>
                      <a:pt x="3205" y="1278"/>
                      <a:pt x="3182" y="719"/>
                      <a:pt x="3182" y="160"/>
                    </a:cubicBezTo>
                    <a:cubicBezTo>
                      <a:pt x="3182" y="69"/>
                      <a:pt x="3114" y="0"/>
                      <a:pt x="3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p:nvPr/>
            </p:nvSpPr>
            <p:spPr>
              <a:xfrm>
                <a:off x="1455725" y="2096775"/>
                <a:ext cx="81275" cy="79000"/>
              </a:xfrm>
              <a:custGeom>
                <a:rect b="b" l="l" r="r" t="t"/>
                <a:pathLst>
                  <a:path extrusionOk="0" h="3160" w="3251">
                    <a:moveTo>
                      <a:pt x="3034" y="1"/>
                    </a:moveTo>
                    <a:cubicBezTo>
                      <a:pt x="2942" y="1"/>
                      <a:pt x="2874" y="69"/>
                      <a:pt x="2874" y="160"/>
                    </a:cubicBezTo>
                    <a:cubicBezTo>
                      <a:pt x="2874" y="719"/>
                      <a:pt x="2885" y="1289"/>
                      <a:pt x="2897" y="1836"/>
                    </a:cubicBezTo>
                    <a:cubicBezTo>
                      <a:pt x="2908" y="2156"/>
                      <a:pt x="2919" y="2475"/>
                      <a:pt x="2931" y="2794"/>
                    </a:cubicBezTo>
                    <a:cubicBezTo>
                      <a:pt x="2612" y="2737"/>
                      <a:pt x="2292" y="2703"/>
                      <a:pt x="1984" y="2669"/>
                    </a:cubicBezTo>
                    <a:cubicBezTo>
                      <a:pt x="1391" y="2589"/>
                      <a:pt x="776" y="2521"/>
                      <a:pt x="240" y="2327"/>
                    </a:cubicBezTo>
                    <a:cubicBezTo>
                      <a:pt x="222" y="2319"/>
                      <a:pt x="203" y="2315"/>
                      <a:pt x="184" y="2315"/>
                    </a:cubicBezTo>
                    <a:cubicBezTo>
                      <a:pt x="121" y="2315"/>
                      <a:pt x="61" y="2356"/>
                      <a:pt x="35" y="2418"/>
                    </a:cubicBezTo>
                    <a:cubicBezTo>
                      <a:pt x="0" y="2509"/>
                      <a:pt x="46" y="2600"/>
                      <a:pt x="126" y="2635"/>
                    </a:cubicBezTo>
                    <a:cubicBezTo>
                      <a:pt x="707" y="2840"/>
                      <a:pt x="1334" y="2908"/>
                      <a:pt x="1939" y="2988"/>
                    </a:cubicBezTo>
                    <a:cubicBezTo>
                      <a:pt x="2315" y="3034"/>
                      <a:pt x="2703" y="3079"/>
                      <a:pt x="3056" y="3148"/>
                    </a:cubicBezTo>
                    <a:cubicBezTo>
                      <a:pt x="3068" y="3159"/>
                      <a:pt x="3079" y="3159"/>
                      <a:pt x="3091" y="3159"/>
                    </a:cubicBezTo>
                    <a:cubicBezTo>
                      <a:pt x="3125" y="3159"/>
                      <a:pt x="3170" y="3148"/>
                      <a:pt x="3193" y="3113"/>
                    </a:cubicBezTo>
                    <a:cubicBezTo>
                      <a:pt x="3227" y="3091"/>
                      <a:pt x="3250" y="3045"/>
                      <a:pt x="3250" y="2988"/>
                    </a:cubicBezTo>
                    <a:cubicBezTo>
                      <a:pt x="3250" y="2600"/>
                      <a:pt x="3239" y="2213"/>
                      <a:pt x="3227" y="1825"/>
                    </a:cubicBezTo>
                    <a:cubicBezTo>
                      <a:pt x="3205" y="1278"/>
                      <a:pt x="3193" y="719"/>
                      <a:pt x="3193" y="160"/>
                    </a:cubicBezTo>
                    <a:cubicBezTo>
                      <a:pt x="3193" y="69"/>
                      <a:pt x="3125" y="1"/>
                      <a:pt x="3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2"/>
              <p:cNvSpPr/>
              <p:nvPr/>
            </p:nvSpPr>
            <p:spPr>
              <a:xfrm>
                <a:off x="1403550" y="2016075"/>
                <a:ext cx="44500" cy="33125"/>
              </a:xfrm>
              <a:custGeom>
                <a:rect b="b" l="l" r="r" t="t"/>
                <a:pathLst>
                  <a:path extrusionOk="0" h="1325" w="1780">
                    <a:moveTo>
                      <a:pt x="1611" y="0"/>
                    </a:moveTo>
                    <a:cubicBezTo>
                      <a:pt x="1529" y="0"/>
                      <a:pt x="1459" y="65"/>
                      <a:pt x="1449" y="150"/>
                    </a:cubicBezTo>
                    <a:cubicBezTo>
                      <a:pt x="1449" y="150"/>
                      <a:pt x="1403" y="640"/>
                      <a:pt x="1312" y="982"/>
                    </a:cubicBezTo>
                    <a:cubicBezTo>
                      <a:pt x="1278" y="971"/>
                      <a:pt x="1244" y="959"/>
                      <a:pt x="1209" y="948"/>
                    </a:cubicBezTo>
                    <a:cubicBezTo>
                      <a:pt x="901" y="891"/>
                      <a:pt x="445" y="788"/>
                      <a:pt x="286" y="663"/>
                    </a:cubicBezTo>
                    <a:cubicBezTo>
                      <a:pt x="256" y="638"/>
                      <a:pt x="220" y="626"/>
                      <a:pt x="184" y="626"/>
                    </a:cubicBezTo>
                    <a:cubicBezTo>
                      <a:pt x="137" y="626"/>
                      <a:pt x="90" y="647"/>
                      <a:pt x="58" y="686"/>
                    </a:cubicBezTo>
                    <a:cubicBezTo>
                      <a:pt x="1" y="754"/>
                      <a:pt x="12" y="857"/>
                      <a:pt x="80" y="914"/>
                    </a:cubicBezTo>
                    <a:cubicBezTo>
                      <a:pt x="297" y="1096"/>
                      <a:pt x="765" y="1187"/>
                      <a:pt x="1141" y="1267"/>
                    </a:cubicBezTo>
                    <a:cubicBezTo>
                      <a:pt x="1232" y="1290"/>
                      <a:pt x="1323" y="1313"/>
                      <a:pt x="1392" y="1324"/>
                    </a:cubicBezTo>
                    <a:lnTo>
                      <a:pt x="1426" y="1324"/>
                    </a:lnTo>
                    <a:cubicBezTo>
                      <a:pt x="1494" y="1324"/>
                      <a:pt x="1551" y="1290"/>
                      <a:pt x="1586" y="1222"/>
                    </a:cubicBezTo>
                    <a:cubicBezTo>
                      <a:pt x="1711" y="868"/>
                      <a:pt x="1768" y="207"/>
                      <a:pt x="1779" y="184"/>
                    </a:cubicBezTo>
                    <a:cubicBezTo>
                      <a:pt x="1779" y="93"/>
                      <a:pt x="1722" y="13"/>
                      <a:pt x="1631" y="2"/>
                    </a:cubicBezTo>
                    <a:cubicBezTo>
                      <a:pt x="1625" y="1"/>
                      <a:pt x="1618" y="0"/>
                      <a:pt x="16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2"/>
              <p:cNvSpPr/>
              <p:nvPr/>
            </p:nvSpPr>
            <p:spPr>
              <a:xfrm>
                <a:off x="1486800" y="1745275"/>
                <a:ext cx="79550" cy="123750"/>
              </a:xfrm>
              <a:custGeom>
                <a:rect b="b" l="l" r="r" t="t"/>
                <a:pathLst>
                  <a:path extrusionOk="0" h="4950" w="3182">
                    <a:moveTo>
                      <a:pt x="103" y="1"/>
                    </a:moveTo>
                    <a:cubicBezTo>
                      <a:pt x="46" y="1"/>
                      <a:pt x="0" y="46"/>
                      <a:pt x="0" y="103"/>
                    </a:cubicBezTo>
                    <a:cubicBezTo>
                      <a:pt x="34" y="674"/>
                      <a:pt x="548" y="1358"/>
                      <a:pt x="992" y="1962"/>
                    </a:cubicBezTo>
                    <a:cubicBezTo>
                      <a:pt x="1152" y="2179"/>
                      <a:pt x="1300" y="2384"/>
                      <a:pt x="1403" y="2555"/>
                    </a:cubicBezTo>
                    <a:cubicBezTo>
                      <a:pt x="1551" y="2795"/>
                      <a:pt x="1699" y="3034"/>
                      <a:pt x="1825" y="3262"/>
                    </a:cubicBezTo>
                    <a:cubicBezTo>
                      <a:pt x="1939" y="3444"/>
                      <a:pt x="2041" y="3627"/>
                      <a:pt x="2155" y="3809"/>
                    </a:cubicBezTo>
                    <a:cubicBezTo>
                      <a:pt x="2201" y="3889"/>
                      <a:pt x="2247" y="3969"/>
                      <a:pt x="2292" y="4060"/>
                    </a:cubicBezTo>
                    <a:cubicBezTo>
                      <a:pt x="2463" y="4380"/>
                      <a:pt x="2669" y="4744"/>
                      <a:pt x="3022" y="4938"/>
                    </a:cubicBezTo>
                    <a:cubicBezTo>
                      <a:pt x="3033" y="4938"/>
                      <a:pt x="3045" y="4950"/>
                      <a:pt x="3068" y="4950"/>
                    </a:cubicBezTo>
                    <a:cubicBezTo>
                      <a:pt x="3102" y="4950"/>
                      <a:pt x="3136" y="4927"/>
                      <a:pt x="3147" y="4893"/>
                    </a:cubicBezTo>
                    <a:cubicBezTo>
                      <a:pt x="3182" y="4847"/>
                      <a:pt x="3159" y="4779"/>
                      <a:pt x="3113" y="4756"/>
                    </a:cubicBezTo>
                    <a:cubicBezTo>
                      <a:pt x="2805" y="4596"/>
                      <a:pt x="2634" y="4277"/>
                      <a:pt x="2463" y="3958"/>
                    </a:cubicBezTo>
                    <a:cubicBezTo>
                      <a:pt x="2418" y="3878"/>
                      <a:pt x="2372" y="3787"/>
                      <a:pt x="2315" y="3707"/>
                    </a:cubicBezTo>
                    <a:cubicBezTo>
                      <a:pt x="2212" y="3524"/>
                      <a:pt x="2110" y="3342"/>
                      <a:pt x="1996" y="3159"/>
                    </a:cubicBezTo>
                    <a:cubicBezTo>
                      <a:pt x="1870" y="2931"/>
                      <a:pt x="1722" y="2692"/>
                      <a:pt x="1574" y="2452"/>
                    </a:cubicBezTo>
                    <a:cubicBezTo>
                      <a:pt x="1460" y="2270"/>
                      <a:pt x="1312" y="2065"/>
                      <a:pt x="1152" y="1848"/>
                    </a:cubicBezTo>
                    <a:cubicBezTo>
                      <a:pt x="719" y="1255"/>
                      <a:pt x="240" y="594"/>
                      <a:pt x="206" y="92"/>
                    </a:cubicBezTo>
                    <a:cubicBezTo>
                      <a:pt x="206" y="35"/>
                      <a:pt x="160"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2"/>
              <p:cNvSpPr/>
              <p:nvPr/>
            </p:nvSpPr>
            <p:spPr>
              <a:xfrm>
                <a:off x="1469400" y="1752875"/>
                <a:ext cx="57050" cy="40900"/>
              </a:xfrm>
              <a:custGeom>
                <a:rect b="b" l="l" r="r" t="t"/>
                <a:pathLst>
                  <a:path extrusionOk="0" h="1636" w="2282">
                    <a:moveTo>
                      <a:pt x="2159" y="0"/>
                    </a:moveTo>
                    <a:cubicBezTo>
                      <a:pt x="2123" y="0"/>
                      <a:pt x="2091" y="23"/>
                      <a:pt x="2076" y="62"/>
                    </a:cubicBezTo>
                    <a:cubicBezTo>
                      <a:pt x="1894" y="449"/>
                      <a:pt x="1780" y="985"/>
                      <a:pt x="1780" y="1419"/>
                    </a:cubicBezTo>
                    <a:cubicBezTo>
                      <a:pt x="1289" y="1350"/>
                      <a:pt x="594" y="1122"/>
                      <a:pt x="160" y="928"/>
                    </a:cubicBezTo>
                    <a:cubicBezTo>
                      <a:pt x="148" y="922"/>
                      <a:pt x="134" y="919"/>
                      <a:pt x="120" y="919"/>
                    </a:cubicBezTo>
                    <a:cubicBezTo>
                      <a:pt x="81" y="919"/>
                      <a:pt x="40" y="941"/>
                      <a:pt x="23" y="974"/>
                    </a:cubicBezTo>
                    <a:cubicBezTo>
                      <a:pt x="1" y="1020"/>
                      <a:pt x="23" y="1088"/>
                      <a:pt x="81" y="1111"/>
                    </a:cubicBezTo>
                    <a:cubicBezTo>
                      <a:pt x="559" y="1327"/>
                      <a:pt x="1358" y="1590"/>
                      <a:pt x="1871" y="1635"/>
                    </a:cubicBezTo>
                    <a:lnTo>
                      <a:pt x="1882" y="1635"/>
                    </a:lnTo>
                    <a:cubicBezTo>
                      <a:pt x="1905" y="1635"/>
                      <a:pt x="1928" y="1624"/>
                      <a:pt x="1951" y="1612"/>
                    </a:cubicBezTo>
                    <a:cubicBezTo>
                      <a:pt x="1973" y="1590"/>
                      <a:pt x="1985" y="1555"/>
                      <a:pt x="1973" y="1533"/>
                    </a:cubicBezTo>
                    <a:cubicBezTo>
                      <a:pt x="1962" y="1099"/>
                      <a:pt x="2065" y="541"/>
                      <a:pt x="2258" y="142"/>
                    </a:cubicBezTo>
                    <a:cubicBezTo>
                      <a:pt x="2281" y="96"/>
                      <a:pt x="2258" y="39"/>
                      <a:pt x="2213" y="16"/>
                    </a:cubicBezTo>
                    <a:cubicBezTo>
                      <a:pt x="2195" y="5"/>
                      <a:pt x="2176" y="0"/>
                      <a:pt x="2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1470250" y="1764025"/>
                <a:ext cx="63900" cy="48000"/>
              </a:xfrm>
              <a:custGeom>
                <a:rect b="b" l="l" r="r" t="t"/>
                <a:pathLst>
                  <a:path extrusionOk="0" h="1920" w="2556">
                    <a:moveTo>
                      <a:pt x="2452" y="1"/>
                    </a:moveTo>
                    <a:cubicBezTo>
                      <a:pt x="2412" y="1"/>
                      <a:pt x="2369" y="24"/>
                      <a:pt x="2350" y="72"/>
                    </a:cubicBezTo>
                    <a:cubicBezTo>
                      <a:pt x="2236" y="437"/>
                      <a:pt x="2202" y="802"/>
                      <a:pt x="2167" y="1155"/>
                    </a:cubicBezTo>
                    <a:cubicBezTo>
                      <a:pt x="2156" y="1338"/>
                      <a:pt x="2145" y="1531"/>
                      <a:pt x="2110" y="1714"/>
                    </a:cubicBezTo>
                    <a:cubicBezTo>
                      <a:pt x="1381" y="1691"/>
                      <a:pt x="434" y="1338"/>
                      <a:pt x="149" y="1224"/>
                    </a:cubicBezTo>
                    <a:cubicBezTo>
                      <a:pt x="141" y="1222"/>
                      <a:pt x="133" y="1221"/>
                      <a:pt x="124" y="1221"/>
                    </a:cubicBezTo>
                    <a:cubicBezTo>
                      <a:pt x="82" y="1221"/>
                      <a:pt x="33" y="1243"/>
                      <a:pt x="24" y="1281"/>
                    </a:cubicBezTo>
                    <a:cubicBezTo>
                      <a:pt x="1" y="1338"/>
                      <a:pt x="24" y="1395"/>
                      <a:pt x="81" y="1417"/>
                    </a:cubicBezTo>
                    <a:cubicBezTo>
                      <a:pt x="377" y="1531"/>
                      <a:pt x="1415" y="1919"/>
                      <a:pt x="2202" y="1919"/>
                    </a:cubicBezTo>
                    <a:cubicBezTo>
                      <a:pt x="2247" y="1919"/>
                      <a:pt x="2281" y="1885"/>
                      <a:pt x="2293" y="1839"/>
                    </a:cubicBezTo>
                    <a:cubicBezTo>
                      <a:pt x="2338" y="1611"/>
                      <a:pt x="2350" y="1395"/>
                      <a:pt x="2373" y="1178"/>
                    </a:cubicBezTo>
                    <a:cubicBezTo>
                      <a:pt x="2407" y="813"/>
                      <a:pt x="2430" y="471"/>
                      <a:pt x="2544" y="129"/>
                    </a:cubicBezTo>
                    <a:cubicBezTo>
                      <a:pt x="2555" y="83"/>
                      <a:pt x="2532" y="26"/>
                      <a:pt x="2475" y="3"/>
                    </a:cubicBezTo>
                    <a:cubicBezTo>
                      <a:pt x="2468" y="2"/>
                      <a:pt x="2460" y="1"/>
                      <a:pt x="24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2"/>
              <p:cNvSpPr/>
              <p:nvPr/>
            </p:nvSpPr>
            <p:spPr>
              <a:xfrm>
                <a:off x="1489350" y="1783450"/>
                <a:ext cx="52200" cy="48525"/>
              </a:xfrm>
              <a:custGeom>
                <a:rect b="b" l="l" r="r" t="t"/>
                <a:pathLst>
                  <a:path extrusionOk="0" h="1941" w="2088">
                    <a:moveTo>
                      <a:pt x="1979" y="0"/>
                    </a:moveTo>
                    <a:cubicBezTo>
                      <a:pt x="1930" y="0"/>
                      <a:pt x="1894" y="41"/>
                      <a:pt x="1894" y="82"/>
                    </a:cubicBezTo>
                    <a:cubicBezTo>
                      <a:pt x="1860" y="435"/>
                      <a:pt x="1837" y="777"/>
                      <a:pt x="1814" y="1119"/>
                    </a:cubicBezTo>
                    <a:cubicBezTo>
                      <a:pt x="1803" y="1313"/>
                      <a:pt x="1791" y="1507"/>
                      <a:pt x="1780" y="1712"/>
                    </a:cubicBezTo>
                    <a:cubicBezTo>
                      <a:pt x="1586" y="1655"/>
                      <a:pt x="1392" y="1610"/>
                      <a:pt x="1198" y="1575"/>
                    </a:cubicBezTo>
                    <a:cubicBezTo>
                      <a:pt x="845" y="1496"/>
                      <a:pt x="468" y="1416"/>
                      <a:pt x="149" y="1268"/>
                    </a:cubicBezTo>
                    <a:cubicBezTo>
                      <a:pt x="137" y="1261"/>
                      <a:pt x="124" y="1259"/>
                      <a:pt x="111" y="1259"/>
                    </a:cubicBezTo>
                    <a:cubicBezTo>
                      <a:pt x="75" y="1259"/>
                      <a:pt x="40" y="1280"/>
                      <a:pt x="24" y="1313"/>
                    </a:cubicBezTo>
                    <a:cubicBezTo>
                      <a:pt x="1" y="1370"/>
                      <a:pt x="12" y="1427"/>
                      <a:pt x="69" y="1450"/>
                    </a:cubicBezTo>
                    <a:cubicBezTo>
                      <a:pt x="411" y="1610"/>
                      <a:pt x="788" y="1689"/>
                      <a:pt x="1164" y="1769"/>
                    </a:cubicBezTo>
                    <a:cubicBezTo>
                      <a:pt x="1381" y="1815"/>
                      <a:pt x="1620" y="1872"/>
                      <a:pt x="1837" y="1929"/>
                    </a:cubicBezTo>
                    <a:cubicBezTo>
                      <a:pt x="1848" y="1940"/>
                      <a:pt x="1860" y="1940"/>
                      <a:pt x="1860" y="1940"/>
                    </a:cubicBezTo>
                    <a:cubicBezTo>
                      <a:pt x="1882" y="1940"/>
                      <a:pt x="1905" y="1929"/>
                      <a:pt x="1917" y="1917"/>
                    </a:cubicBezTo>
                    <a:cubicBezTo>
                      <a:pt x="1951" y="1906"/>
                      <a:pt x="1962" y="1872"/>
                      <a:pt x="1962" y="1849"/>
                    </a:cubicBezTo>
                    <a:cubicBezTo>
                      <a:pt x="1985" y="1610"/>
                      <a:pt x="1996" y="1370"/>
                      <a:pt x="2008" y="1131"/>
                    </a:cubicBezTo>
                    <a:cubicBezTo>
                      <a:pt x="2031" y="789"/>
                      <a:pt x="2053" y="447"/>
                      <a:pt x="2088" y="104"/>
                    </a:cubicBezTo>
                    <a:cubicBezTo>
                      <a:pt x="2088" y="47"/>
                      <a:pt x="2053" y="2"/>
                      <a:pt x="1996" y="2"/>
                    </a:cubicBezTo>
                    <a:cubicBezTo>
                      <a:pt x="1990" y="1"/>
                      <a:pt x="1984" y="0"/>
                      <a:pt x="1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2"/>
              <p:cNvSpPr/>
              <p:nvPr/>
            </p:nvSpPr>
            <p:spPr>
              <a:xfrm>
                <a:off x="1501625" y="1805150"/>
                <a:ext cx="52475" cy="48475"/>
              </a:xfrm>
              <a:custGeom>
                <a:rect b="b" l="l" r="r" t="t"/>
                <a:pathLst>
                  <a:path extrusionOk="0" h="1939" w="2099">
                    <a:moveTo>
                      <a:pt x="2007" y="0"/>
                    </a:moveTo>
                    <a:cubicBezTo>
                      <a:pt x="1950" y="0"/>
                      <a:pt x="1904" y="35"/>
                      <a:pt x="1893" y="92"/>
                    </a:cubicBezTo>
                    <a:cubicBezTo>
                      <a:pt x="1859" y="434"/>
                      <a:pt x="1836" y="787"/>
                      <a:pt x="1825" y="1118"/>
                    </a:cubicBezTo>
                    <a:cubicBezTo>
                      <a:pt x="1802" y="1323"/>
                      <a:pt x="1790" y="1517"/>
                      <a:pt x="1779" y="1711"/>
                    </a:cubicBezTo>
                    <a:cubicBezTo>
                      <a:pt x="1597" y="1665"/>
                      <a:pt x="1403" y="1620"/>
                      <a:pt x="1209" y="1574"/>
                    </a:cubicBezTo>
                    <a:cubicBezTo>
                      <a:pt x="844" y="1506"/>
                      <a:pt x="479" y="1426"/>
                      <a:pt x="160" y="1266"/>
                    </a:cubicBezTo>
                    <a:cubicBezTo>
                      <a:pt x="148" y="1260"/>
                      <a:pt x="135" y="1257"/>
                      <a:pt x="121" y="1257"/>
                    </a:cubicBezTo>
                    <a:cubicBezTo>
                      <a:pt x="82" y="1257"/>
                      <a:pt x="40" y="1281"/>
                      <a:pt x="23" y="1323"/>
                    </a:cubicBezTo>
                    <a:cubicBezTo>
                      <a:pt x="0" y="1369"/>
                      <a:pt x="23" y="1426"/>
                      <a:pt x="69" y="1449"/>
                    </a:cubicBezTo>
                    <a:cubicBezTo>
                      <a:pt x="411" y="1608"/>
                      <a:pt x="798" y="1699"/>
                      <a:pt x="1163" y="1768"/>
                    </a:cubicBezTo>
                    <a:cubicBezTo>
                      <a:pt x="1391" y="1825"/>
                      <a:pt x="1619" y="1870"/>
                      <a:pt x="1836" y="1939"/>
                    </a:cubicBezTo>
                    <a:lnTo>
                      <a:pt x="1870" y="1939"/>
                    </a:lnTo>
                    <a:cubicBezTo>
                      <a:pt x="1893" y="1939"/>
                      <a:pt x="1904" y="1939"/>
                      <a:pt x="1927" y="1927"/>
                    </a:cubicBezTo>
                    <a:cubicBezTo>
                      <a:pt x="1950" y="1905"/>
                      <a:pt x="1961" y="1882"/>
                      <a:pt x="1973" y="1848"/>
                    </a:cubicBezTo>
                    <a:cubicBezTo>
                      <a:pt x="1984" y="1608"/>
                      <a:pt x="2007" y="1369"/>
                      <a:pt x="2019" y="1141"/>
                    </a:cubicBezTo>
                    <a:cubicBezTo>
                      <a:pt x="2041" y="799"/>
                      <a:pt x="2064" y="445"/>
                      <a:pt x="2098" y="114"/>
                    </a:cubicBezTo>
                    <a:cubicBezTo>
                      <a:pt x="2098" y="57"/>
                      <a:pt x="2064" y="0"/>
                      <a:pt x="20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1476825" y="1750650"/>
                <a:ext cx="28250" cy="20325"/>
              </a:xfrm>
              <a:custGeom>
                <a:rect b="b" l="l" r="r" t="t"/>
                <a:pathLst>
                  <a:path extrusionOk="0" h="813" w="1130">
                    <a:moveTo>
                      <a:pt x="1016" y="0"/>
                    </a:moveTo>
                    <a:cubicBezTo>
                      <a:pt x="967" y="0"/>
                      <a:pt x="924" y="33"/>
                      <a:pt x="924" y="82"/>
                    </a:cubicBezTo>
                    <a:cubicBezTo>
                      <a:pt x="912" y="82"/>
                      <a:pt x="855" y="390"/>
                      <a:pt x="787" y="584"/>
                    </a:cubicBezTo>
                    <a:cubicBezTo>
                      <a:pt x="764" y="584"/>
                      <a:pt x="741" y="573"/>
                      <a:pt x="719" y="561"/>
                    </a:cubicBezTo>
                    <a:cubicBezTo>
                      <a:pt x="536" y="504"/>
                      <a:pt x="262" y="424"/>
                      <a:pt x="171" y="333"/>
                    </a:cubicBezTo>
                    <a:cubicBezTo>
                      <a:pt x="154" y="316"/>
                      <a:pt x="128" y="308"/>
                      <a:pt x="103" y="308"/>
                    </a:cubicBezTo>
                    <a:cubicBezTo>
                      <a:pt x="77" y="308"/>
                      <a:pt x="51" y="316"/>
                      <a:pt x="34" y="333"/>
                    </a:cubicBezTo>
                    <a:cubicBezTo>
                      <a:pt x="0" y="379"/>
                      <a:pt x="0" y="436"/>
                      <a:pt x="34" y="481"/>
                    </a:cubicBezTo>
                    <a:cubicBezTo>
                      <a:pt x="160" y="595"/>
                      <a:pt x="433" y="687"/>
                      <a:pt x="662" y="755"/>
                    </a:cubicBezTo>
                    <a:cubicBezTo>
                      <a:pt x="719" y="778"/>
                      <a:pt x="776" y="789"/>
                      <a:pt x="810" y="801"/>
                    </a:cubicBezTo>
                    <a:cubicBezTo>
                      <a:pt x="821" y="812"/>
                      <a:pt x="833" y="812"/>
                      <a:pt x="844" y="812"/>
                    </a:cubicBezTo>
                    <a:cubicBezTo>
                      <a:pt x="878" y="812"/>
                      <a:pt x="924" y="789"/>
                      <a:pt x="935" y="755"/>
                    </a:cubicBezTo>
                    <a:cubicBezTo>
                      <a:pt x="1038" y="538"/>
                      <a:pt x="1106" y="139"/>
                      <a:pt x="1118" y="117"/>
                    </a:cubicBezTo>
                    <a:cubicBezTo>
                      <a:pt x="1129" y="71"/>
                      <a:pt x="1083" y="14"/>
                      <a:pt x="1038" y="2"/>
                    </a:cubicBezTo>
                    <a:cubicBezTo>
                      <a:pt x="1030" y="1"/>
                      <a:pt x="1023" y="0"/>
                      <a:pt x="1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1559475" y="1621625"/>
                <a:ext cx="16575" cy="144775"/>
              </a:xfrm>
              <a:custGeom>
                <a:rect b="b" l="l" r="r" t="t"/>
                <a:pathLst>
                  <a:path extrusionOk="0" h="5791" w="663">
                    <a:moveTo>
                      <a:pt x="344" y="0"/>
                    </a:moveTo>
                    <a:cubicBezTo>
                      <a:pt x="304" y="0"/>
                      <a:pt x="269" y="22"/>
                      <a:pt x="252" y="55"/>
                    </a:cubicBezTo>
                    <a:cubicBezTo>
                      <a:pt x="1" y="557"/>
                      <a:pt x="92" y="1401"/>
                      <a:pt x="183" y="2153"/>
                    </a:cubicBezTo>
                    <a:cubicBezTo>
                      <a:pt x="206" y="2415"/>
                      <a:pt x="240" y="2666"/>
                      <a:pt x="252" y="2883"/>
                    </a:cubicBezTo>
                    <a:cubicBezTo>
                      <a:pt x="263" y="3157"/>
                      <a:pt x="263" y="3430"/>
                      <a:pt x="263" y="3704"/>
                    </a:cubicBezTo>
                    <a:cubicBezTo>
                      <a:pt x="263" y="3909"/>
                      <a:pt x="263" y="4126"/>
                      <a:pt x="275" y="4331"/>
                    </a:cubicBezTo>
                    <a:cubicBezTo>
                      <a:pt x="275" y="4422"/>
                      <a:pt x="275" y="4525"/>
                      <a:pt x="263" y="4616"/>
                    </a:cubicBezTo>
                    <a:cubicBezTo>
                      <a:pt x="263" y="4981"/>
                      <a:pt x="252" y="5403"/>
                      <a:pt x="468" y="5745"/>
                    </a:cubicBezTo>
                    <a:cubicBezTo>
                      <a:pt x="480" y="5768"/>
                      <a:pt x="514" y="5791"/>
                      <a:pt x="548" y="5791"/>
                    </a:cubicBezTo>
                    <a:cubicBezTo>
                      <a:pt x="571" y="5791"/>
                      <a:pt x="583" y="5779"/>
                      <a:pt x="605" y="5768"/>
                    </a:cubicBezTo>
                    <a:cubicBezTo>
                      <a:pt x="651" y="5745"/>
                      <a:pt x="662" y="5677"/>
                      <a:pt x="628" y="5631"/>
                    </a:cubicBezTo>
                    <a:cubicBezTo>
                      <a:pt x="446" y="5346"/>
                      <a:pt x="457" y="4981"/>
                      <a:pt x="468" y="4628"/>
                    </a:cubicBezTo>
                    <a:cubicBezTo>
                      <a:pt x="468" y="4525"/>
                      <a:pt x="468" y="4422"/>
                      <a:pt x="468" y="4331"/>
                    </a:cubicBezTo>
                    <a:cubicBezTo>
                      <a:pt x="457" y="4114"/>
                      <a:pt x="457" y="3909"/>
                      <a:pt x="457" y="3693"/>
                    </a:cubicBezTo>
                    <a:cubicBezTo>
                      <a:pt x="457" y="3430"/>
                      <a:pt x="457" y="3145"/>
                      <a:pt x="446" y="2872"/>
                    </a:cubicBezTo>
                    <a:cubicBezTo>
                      <a:pt x="434" y="2655"/>
                      <a:pt x="411" y="2404"/>
                      <a:pt x="377" y="2130"/>
                    </a:cubicBezTo>
                    <a:cubicBezTo>
                      <a:pt x="297" y="1412"/>
                      <a:pt x="206" y="591"/>
                      <a:pt x="423" y="146"/>
                    </a:cubicBezTo>
                    <a:cubicBezTo>
                      <a:pt x="457" y="89"/>
                      <a:pt x="434" y="32"/>
                      <a:pt x="389" y="9"/>
                    </a:cubicBezTo>
                    <a:cubicBezTo>
                      <a:pt x="373" y="3"/>
                      <a:pt x="358"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1535250" y="1639600"/>
                <a:ext cx="61325" cy="38150"/>
              </a:xfrm>
              <a:custGeom>
                <a:rect b="b" l="l" r="r" t="t"/>
                <a:pathLst>
                  <a:path extrusionOk="0" h="1526" w="2453">
                    <a:moveTo>
                      <a:pt x="107" y="0"/>
                    </a:moveTo>
                    <a:cubicBezTo>
                      <a:pt x="86" y="0"/>
                      <a:pt x="64" y="7"/>
                      <a:pt x="46" y="20"/>
                    </a:cubicBezTo>
                    <a:cubicBezTo>
                      <a:pt x="12" y="43"/>
                      <a:pt x="1" y="111"/>
                      <a:pt x="24" y="157"/>
                    </a:cubicBezTo>
                    <a:cubicBezTo>
                      <a:pt x="343" y="590"/>
                      <a:pt x="902" y="1206"/>
                      <a:pt x="1323" y="1503"/>
                    </a:cubicBezTo>
                    <a:cubicBezTo>
                      <a:pt x="1335" y="1514"/>
                      <a:pt x="1358" y="1525"/>
                      <a:pt x="1380" y="1525"/>
                    </a:cubicBezTo>
                    <a:lnTo>
                      <a:pt x="1403" y="1525"/>
                    </a:lnTo>
                    <a:cubicBezTo>
                      <a:pt x="1426" y="1514"/>
                      <a:pt x="1449" y="1491"/>
                      <a:pt x="1472" y="1468"/>
                    </a:cubicBezTo>
                    <a:cubicBezTo>
                      <a:pt x="1666" y="1081"/>
                      <a:pt x="2042" y="659"/>
                      <a:pt x="2395" y="408"/>
                    </a:cubicBezTo>
                    <a:cubicBezTo>
                      <a:pt x="2441" y="374"/>
                      <a:pt x="2452" y="317"/>
                      <a:pt x="2418" y="271"/>
                    </a:cubicBezTo>
                    <a:cubicBezTo>
                      <a:pt x="2403" y="241"/>
                      <a:pt x="2367" y="225"/>
                      <a:pt x="2332" y="225"/>
                    </a:cubicBezTo>
                    <a:cubicBezTo>
                      <a:pt x="2314" y="225"/>
                      <a:pt x="2297" y="229"/>
                      <a:pt x="2281" y="237"/>
                    </a:cubicBezTo>
                    <a:cubicBezTo>
                      <a:pt x="1928" y="488"/>
                      <a:pt x="1563" y="898"/>
                      <a:pt x="1346" y="1274"/>
                    </a:cubicBezTo>
                    <a:cubicBezTo>
                      <a:pt x="959" y="978"/>
                      <a:pt x="468" y="431"/>
                      <a:pt x="195" y="43"/>
                    </a:cubicBezTo>
                    <a:cubicBezTo>
                      <a:pt x="174" y="15"/>
                      <a:pt x="141" y="0"/>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1526425" y="1656125"/>
                <a:ext cx="71275" cy="41850"/>
              </a:xfrm>
              <a:custGeom>
                <a:rect b="b" l="l" r="r" t="t"/>
                <a:pathLst>
                  <a:path extrusionOk="0" h="1674" w="2851">
                    <a:moveTo>
                      <a:pt x="107" y="1"/>
                    </a:moveTo>
                    <a:cubicBezTo>
                      <a:pt x="85" y="1"/>
                      <a:pt x="64" y="7"/>
                      <a:pt x="46" y="21"/>
                    </a:cubicBezTo>
                    <a:cubicBezTo>
                      <a:pt x="12" y="55"/>
                      <a:pt x="0" y="123"/>
                      <a:pt x="34" y="169"/>
                    </a:cubicBezTo>
                    <a:cubicBezTo>
                      <a:pt x="240" y="420"/>
                      <a:pt x="947" y="1263"/>
                      <a:pt x="1619" y="1663"/>
                    </a:cubicBezTo>
                    <a:cubicBezTo>
                      <a:pt x="1642" y="1663"/>
                      <a:pt x="1654" y="1674"/>
                      <a:pt x="1676" y="1674"/>
                    </a:cubicBezTo>
                    <a:cubicBezTo>
                      <a:pt x="1699" y="1674"/>
                      <a:pt x="1733" y="1663"/>
                      <a:pt x="1745" y="1640"/>
                    </a:cubicBezTo>
                    <a:cubicBezTo>
                      <a:pt x="1893" y="1457"/>
                      <a:pt x="2019" y="1275"/>
                      <a:pt x="2144" y="1092"/>
                    </a:cubicBezTo>
                    <a:cubicBezTo>
                      <a:pt x="2349" y="796"/>
                      <a:pt x="2543" y="522"/>
                      <a:pt x="2817" y="283"/>
                    </a:cubicBezTo>
                    <a:cubicBezTo>
                      <a:pt x="2851" y="237"/>
                      <a:pt x="2851" y="180"/>
                      <a:pt x="2817" y="135"/>
                    </a:cubicBezTo>
                    <a:cubicBezTo>
                      <a:pt x="2798" y="116"/>
                      <a:pt x="2770" y="104"/>
                      <a:pt x="2743" y="104"/>
                    </a:cubicBezTo>
                    <a:cubicBezTo>
                      <a:pt x="2719" y="104"/>
                      <a:pt x="2696" y="113"/>
                      <a:pt x="2680" y="135"/>
                    </a:cubicBezTo>
                    <a:cubicBezTo>
                      <a:pt x="2395" y="385"/>
                      <a:pt x="2190" y="693"/>
                      <a:pt x="1984" y="990"/>
                    </a:cubicBezTo>
                    <a:cubicBezTo>
                      <a:pt x="1882" y="1138"/>
                      <a:pt x="1768" y="1298"/>
                      <a:pt x="1654" y="1446"/>
                    </a:cubicBezTo>
                    <a:cubicBezTo>
                      <a:pt x="1027" y="1047"/>
                      <a:pt x="377" y="271"/>
                      <a:pt x="194" y="43"/>
                    </a:cubicBezTo>
                    <a:cubicBezTo>
                      <a:pt x="173" y="16"/>
                      <a:pt x="140" y="1"/>
                      <a:pt x="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1532700" y="1679225"/>
                <a:ext cx="62150" cy="41275"/>
              </a:xfrm>
              <a:custGeom>
                <a:rect b="b" l="l" r="r" t="t"/>
                <a:pathLst>
                  <a:path extrusionOk="0" h="1651" w="2486">
                    <a:moveTo>
                      <a:pt x="2372" y="0"/>
                    </a:moveTo>
                    <a:cubicBezTo>
                      <a:pt x="2342" y="0"/>
                      <a:pt x="2313" y="15"/>
                      <a:pt x="2292" y="43"/>
                    </a:cubicBezTo>
                    <a:cubicBezTo>
                      <a:pt x="2098" y="328"/>
                      <a:pt x="1904" y="625"/>
                      <a:pt x="1711" y="898"/>
                    </a:cubicBezTo>
                    <a:cubicBezTo>
                      <a:pt x="1608" y="1069"/>
                      <a:pt x="1494" y="1229"/>
                      <a:pt x="1391" y="1400"/>
                    </a:cubicBezTo>
                    <a:cubicBezTo>
                      <a:pt x="1254" y="1252"/>
                      <a:pt x="1106" y="1126"/>
                      <a:pt x="958" y="989"/>
                    </a:cubicBezTo>
                    <a:cubicBezTo>
                      <a:pt x="684" y="750"/>
                      <a:pt x="399" y="499"/>
                      <a:pt x="205" y="203"/>
                    </a:cubicBezTo>
                    <a:cubicBezTo>
                      <a:pt x="185" y="175"/>
                      <a:pt x="151" y="160"/>
                      <a:pt x="118" y="160"/>
                    </a:cubicBezTo>
                    <a:cubicBezTo>
                      <a:pt x="97" y="160"/>
                      <a:pt x="75" y="166"/>
                      <a:pt x="57" y="180"/>
                    </a:cubicBezTo>
                    <a:cubicBezTo>
                      <a:pt x="12" y="214"/>
                      <a:pt x="0" y="271"/>
                      <a:pt x="34" y="317"/>
                    </a:cubicBezTo>
                    <a:cubicBezTo>
                      <a:pt x="251" y="625"/>
                      <a:pt x="547" y="887"/>
                      <a:pt x="821" y="1138"/>
                    </a:cubicBezTo>
                    <a:cubicBezTo>
                      <a:pt x="992" y="1297"/>
                      <a:pt x="1175" y="1457"/>
                      <a:pt x="1323" y="1617"/>
                    </a:cubicBezTo>
                    <a:cubicBezTo>
                      <a:pt x="1346" y="1639"/>
                      <a:pt x="1368" y="1651"/>
                      <a:pt x="1403" y="1651"/>
                    </a:cubicBezTo>
                    <a:lnTo>
                      <a:pt x="1414" y="1651"/>
                    </a:lnTo>
                    <a:cubicBezTo>
                      <a:pt x="1437" y="1651"/>
                      <a:pt x="1471" y="1639"/>
                      <a:pt x="1482" y="1605"/>
                    </a:cubicBezTo>
                    <a:cubicBezTo>
                      <a:pt x="1619" y="1411"/>
                      <a:pt x="1745" y="1217"/>
                      <a:pt x="1882" y="1012"/>
                    </a:cubicBezTo>
                    <a:cubicBezTo>
                      <a:pt x="2064" y="727"/>
                      <a:pt x="2258" y="442"/>
                      <a:pt x="2452" y="157"/>
                    </a:cubicBezTo>
                    <a:cubicBezTo>
                      <a:pt x="2486" y="111"/>
                      <a:pt x="2475" y="54"/>
                      <a:pt x="2429" y="20"/>
                    </a:cubicBezTo>
                    <a:cubicBezTo>
                      <a:pt x="2411" y="7"/>
                      <a:pt x="2391" y="0"/>
                      <a:pt x="23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1532700" y="1704300"/>
                <a:ext cx="62150" cy="41300"/>
              </a:xfrm>
              <a:custGeom>
                <a:rect b="b" l="l" r="r" t="t"/>
                <a:pathLst>
                  <a:path extrusionOk="0" h="1652" w="2486">
                    <a:moveTo>
                      <a:pt x="2372" y="1"/>
                    </a:moveTo>
                    <a:cubicBezTo>
                      <a:pt x="2342" y="1"/>
                      <a:pt x="2313" y="16"/>
                      <a:pt x="2292" y="43"/>
                    </a:cubicBezTo>
                    <a:cubicBezTo>
                      <a:pt x="2087" y="328"/>
                      <a:pt x="1904" y="614"/>
                      <a:pt x="1711" y="899"/>
                    </a:cubicBezTo>
                    <a:cubicBezTo>
                      <a:pt x="1608" y="1070"/>
                      <a:pt x="1494" y="1229"/>
                      <a:pt x="1380" y="1400"/>
                    </a:cubicBezTo>
                    <a:cubicBezTo>
                      <a:pt x="1243" y="1252"/>
                      <a:pt x="1095" y="1127"/>
                      <a:pt x="958" y="990"/>
                    </a:cubicBezTo>
                    <a:cubicBezTo>
                      <a:pt x="684" y="750"/>
                      <a:pt x="399" y="500"/>
                      <a:pt x="194" y="203"/>
                    </a:cubicBezTo>
                    <a:cubicBezTo>
                      <a:pt x="180" y="175"/>
                      <a:pt x="150" y="160"/>
                      <a:pt x="118" y="160"/>
                    </a:cubicBezTo>
                    <a:cubicBezTo>
                      <a:pt x="97" y="160"/>
                      <a:pt x="75" y="167"/>
                      <a:pt x="57" y="180"/>
                    </a:cubicBezTo>
                    <a:cubicBezTo>
                      <a:pt x="12" y="214"/>
                      <a:pt x="0" y="271"/>
                      <a:pt x="34" y="317"/>
                    </a:cubicBezTo>
                    <a:cubicBezTo>
                      <a:pt x="251" y="625"/>
                      <a:pt x="536" y="887"/>
                      <a:pt x="821" y="1138"/>
                    </a:cubicBezTo>
                    <a:cubicBezTo>
                      <a:pt x="992" y="1298"/>
                      <a:pt x="1175" y="1457"/>
                      <a:pt x="1323" y="1617"/>
                    </a:cubicBezTo>
                    <a:cubicBezTo>
                      <a:pt x="1346" y="1640"/>
                      <a:pt x="1368" y="1651"/>
                      <a:pt x="1403" y="1651"/>
                    </a:cubicBezTo>
                    <a:cubicBezTo>
                      <a:pt x="1437" y="1651"/>
                      <a:pt x="1460" y="1640"/>
                      <a:pt x="1482" y="1606"/>
                    </a:cubicBezTo>
                    <a:cubicBezTo>
                      <a:pt x="1619" y="1412"/>
                      <a:pt x="1745" y="1207"/>
                      <a:pt x="1882" y="1013"/>
                    </a:cubicBezTo>
                    <a:cubicBezTo>
                      <a:pt x="2064" y="728"/>
                      <a:pt x="2258" y="443"/>
                      <a:pt x="2452" y="157"/>
                    </a:cubicBezTo>
                    <a:cubicBezTo>
                      <a:pt x="2486" y="112"/>
                      <a:pt x="2475" y="55"/>
                      <a:pt x="2429" y="21"/>
                    </a:cubicBezTo>
                    <a:cubicBezTo>
                      <a:pt x="2411" y="7"/>
                      <a:pt x="2391" y="1"/>
                      <a:pt x="2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1550075" y="1627950"/>
                <a:ext cx="29100" cy="20725"/>
              </a:xfrm>
              <a:custGeom>
                <a:rect b="b" l="l" r="r" t="t"/>
                <a:pathLst>
                  <a:path extrusionOk="0" h="829" w="1164">
                    <a:moveTo>
                      <a:pt x="117" y="0"/>
                    </a:moveTo>
                    <a:cubicBezTo>
                      <a:pt x="105" y="0"/>
                      <a:pt x="93" y="2"/>
                      <a:pt x="81" y="7"/>
                    </a:cubicBezTo>
                    <a:cubicBezTo>
                      <a:pt x="35" y="19"/>
                      <a:pt x="1" y="76"/>
                      <a:pt x="12" y="133"/>
                    </a:cubicBezTo>
                    <a:cubicBezTo>
                      <a:pt x="58" y="292"/>
                      <a:pt x="263" y="509"/>
                      <a:pt x="423" y="680"/>
                    </a:cubicBezTo>
                    <a:cubicBezTo>
                      <a:pt x="457" y="726"/>
                      <a:pt x="502" y="760"/>
                      <a:pt x="525" y="794"/>
                    </a:cubicBezTo>
                    <a:cubicBezTo>
                      <a:pt x="548" y="817"/>
                      <a:pt x="571" y="828"/>
                      <a:pt x="605" y="828"/>
                    </a:cubicBezTo>
                    <a:cubicBezTo>
                      <a:pt x="616" y="828"/>
                      <a:pt x="639" y="828"/>
                      <a:pt x="662" y="805"/>
                    </a:cubicBezTo>
                    <a:cubicBezTo>
                      <a:pt x="844" y="680"/>
                      <a:pt x="1118" y="372"/>
                      <a:pt x="1130" y="349"/>
                    </a:cubicBezTo>
                    <a:cubicBezTo>
                      <a:pt x="1164" y="315"/>
                      <a:pt x="1152" y="247"/>
                      <a:pt x="1118" y="213"/>
                    </a:cubicBezTo>
                    <a:cubicBezTo>
                      <a:pt x="1097" y="197"/>
                      <a:pt x="1073" y="188"/>
                      <a:pt x="1050" y="188"/>
                    </a:cubicBezTo>
                    <a:cubicBezTo>
                      <a:pt x="1022" y="188"/>
                      <a:pt x="994" y="199"/>
                      <a:pt x="970" y="224"/>
                    </a:cubicBezTo>
                    <a:cubicBezTo>
                      <a:pt x="970" y="224"/>
                      <a:pt x="776" y="452"/>
                      <a:pt x="616" y="589"/>
                    </a:cubicBezTo>
                    <a:cubicBezTo>
                      <a:pt x="594" y="577"/>
                      <a:pt x="582" y="566"/>
                      <a:pt x="571" y="543"/>
                    </a:cubicBezTo>
                    <a:cubicBezTo>
                      <a:pt x="434" y="406"/>
                      <a:pt x="240" y="190"/>
                      <a:pt x="206" y="76"/>
                    </a:cubicBezTo>
                    <a:cubicBezTo>
                      <a:pt x="197" y="31"/>
                      <a:pt x="160" y="0"/>
                      <a:pt x="1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1451450" y="2195375"/>
                <a:ext cx="108625" cy="133200"/>
              </a:xfrm>
              <a:custGeom>
                <a:rect b="b" l="l" r="r" t="t"/>
                <a:pathLst>
                  <a:path extrusionOk="0" h="5328" w="4345">
                    <a:moveTo>
                      <a:pt x="124" y="0"/>
                    </a:moveTo>
                    <a:cubicBezTo>
                      <a:pt x="117" y="0"/>
                      <a:pt x="110" y="1"/>
                      <a:pt x="103" y="2"/>
                    </a:cubicBezTo>
                    <a:cubicBezTo>
                      <a:pt x="46" y="13"/>
                      <a:pt x="0" y="82"/>
                      <a:pt x="12" y="139"/>
                    </a:cubicBezTo>
                    <a:cubicBezTo>
                      <a:pt x="137" y="789"/>
                      <a:pt x="810" y="1507"/>
                      <a:pt x="1414" y="2157"/>
                    </a:cubicBezTo>
                    <a:cubicBezTo>
                      <a:pt x="1620" y="2385"/>
                      <a:pt x="1825" y="2602"/>
                      <a:pt x="1984" y="2784"/>
                    </a:cubicBezTo>
                    <a:cubicBezTo>
                      <a:pt x="2178" y="3035"/>
                      <a:pt x="2372" y="3297"/>
                      <a:pt x="2566" y="3548"/>
                    </a:cubicBezTo>
                    <a:cubicBezTo>
                      <a:pt x="2714" y="3742"/>
                      <a:pt x="2862" y="3936"/>
                      <a:pt x="3011" y="4130"/>
                    </a:cubicBezTo>
                    <a:cubicBezTo>
                      <a:pt x="3079" y="4221"/>
                      <a:pt x="3147" y="4312"/>
                      <a:pt x="3216" y="4403"/>
                    </a:cubicBezTo>
                    <a:cubicBezTo>
                      <a:pt x="3455" y="4745"/>
                      <a:pt x="3740" y="5145"/>
                      <a:pt x="4174" y="5316"/>
                    </a:cubicBezTo>
                    <a:cubicBezTo>
                      <a:pt x="4185" y="5327"/>
                      <a:pt x="4208" y="5327"/>
                      <a:pt x="4219" y="5327"/>
                    </a:cubicBezTo>
                    <a:cubicBezTo>
                      <a:pt x="4265" y="5327"/>
                      <a:pt x="4311" y="5293"/>
                      <a:pt x="4322" y="5247"/>
                    </a:cubicBezTo>
                    <a:cubicBezTo>
                      <a:pt x="4345" y="5190"/>
                      <a:pt x="4322" y="5122"/>
                      <a:pt x="4265" y="5099"/>
                    </a:cubicBezTo>
                    <a:cubicBezTo>
                      <a:pt x="3889" y="4951"/>
                      <a:pt x="3638" y="4609"/>
                      <a:pt x="3398" y="4267"/>
                    </a:cubicBezTo>
                    <a:cubicBezTo>
                      <a:pt x="3330" y="4175"/>
                      <a:pt x="3262" y="4073"/>
                      <a:pt x="3193" y="3993"/>
                    </a:cubicBezTo>
                    <a:cubicBezTo>
                      <a:pt x="3045" y="3799"/>
                      <a:pt x="2897" y="3605"/>
                      <a:pt x="2748" y="3400"/>
                    </a:cubicBezTo>
                    <a:cubicBezTo>
                      <a:pt x="2566" y="3149"/>
                      <a:pt x="2361" y="2898"/>
                      <a:pt x="2155" y="2636"/>
                    </a:cubicBezTo>
                    <a:cubicBezTo>
                      <a:pt x="2007" y="2442"/>
                      <a:pt x="1802" y="2225"/>
                      <a:pt x="1585" y="1997"/>
                    </a:cubicBezTo>
                    <a:cubicBezTo>
                      <a:pt x="1004" y="1382"/>
                      <a:pt x="354" y="675"/>
                      <a:pt x="240" y="93"/>
                    </a:cubicBezTo>
                    <a:cubicBezTo>
                      <a:pt x="230" y="42"/>
                      <a:pt x="183" y="0"/>
                      <a:pt x="124"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1435775" y="2199500"/>
                <a:ext cx="62725" cy="48400"/>
              </a:xfrm>
              <a:custGeom>
                <a:rect b="b" l="l" r="r" t="t"/>
                <a:pathLst>
                  <a:path extrusionOk="0" h="1936" w="2509">
                    <a:moveTo>
                      <a:pt x="2380" y="1"/>
                    </a:moveTo>
                    <a:cubicBezTo>
                      <a:pt x="2333" y="1"/>
                      <a:pt x="2287" y="32"/>
                      <a:pt x="2269" y="76"/>
                    </a:cubicBezTo>
                    <a:cubicBezTo>
                      <a:pt x="2110" y="555"/>
                      <a:pt x="2053" y="1194"/>
                      <a:pt x="2110" y="1707"/>
                    </a:cubicBezTo>
                    <a:cubicBezTo>
                      <a:pt x="1540" y="1696"/>
                      <a:pt x="707" y="1525"/>
                      <a:pt x="171" y="1353"/>
                    </a:cubicBezTo>
                    <a:cubicBezTo>
                      <a:pt x="157" y="1349"/>
                      <a:pt x="142" y="1346"/>
                      <a:pt x="129" y="1346"/>
                    </a:cubicBezTo>
                    <a:cubicBezTo>
                      <a:pt x="80" y="1346"/>
                      <a:pt x="41" y="1377"/>
                      <a:pt x="23" y="1422"/>
                    </a:cubicBezTo>
                    <a:cubicBezTo>
                      <a:pt x="0" y="1490"/>
                      <a:pt x="34" y="1547"/>
                      <a:pt x="103" y="1570"/>
                    </a:cubicBezTo>
                    <a:cubicBezTo>
                      <a:pt x="673" y="1753"/>
                      <a:pt x="1574" y="1935"/>
                      <a:pt x="2178" y="1935"/>
                    </a:cubicBezTo>
                    <a:lnTo>
                      <a:pt x="2247" y="1935"/>
                    </a:lnTo>
                    <a:cubicBezTo>
                      <a:pt x="2281" y="1935"/>
                      <a:pt x="2315" y="1924"/>
                      <a:pt x="2338" y="1889"/>
                    </a:cubicBezTo>
                    <a:cubicBezTo>
                      <a:pt x="2361" y="1867"/>
                      <a:pt x="2372" y="1832"/>
                      <a:pt x="2361" y="1798"/>
                    </a:cubicBezTo>
                    <a:cubicBezTo>
                      <a:pt x="2281" y="1296"/>
                      <a:pt x="2326" y="635"/>
                      <a:pt x="2497" y="156"/>
                    </a:cubicBezTo>
                    <a:cubicBezTo>
                      <a:pt x="2509" y="88"/>
                      <a:pt x="2475" y="31"/>
                      <a:pt x="2418" y="8"/>
                    </a:cubicBezTo>
                    <a:cubicBezTo>
                      <a:pt x="2405" y="3"/>
                      <a:pt x="2393" y="1"/>
                      <a:pt x="2380"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1439175" y="2211325"/>
                <a:ext cx="69875" cy="57100"/>
              </a:xfrm>
              <a:custGeom>
                <a:rect b="b" l="l" r="r" t="t"/>
                <a:pathLst>
                  <a:path extrusionOk="0" h="2284" w="2795">
                    <a:moveTo>
                      <a:pt x="2674" y="1"/>
                    </a:moveTo>
                    <a:cubicBezTo>
                      <a:pt x="2621" y="1"/>
                      <a:pt x="2565" y="43"/>
                      <a:pt x="2555" y="94"/>
                    </a:cubicBezTo>
                    <a:cubicBezTo>
                      <a:pt x="2475" y="538"/>
                      <a:pt x="2487" y="960"/>
                      <a:pt x="2498" y="1382"/>
                    </a:cubicBezTo>
                    <a:cubicBezTo>
                      <a:pt x="2510" y="1599"/>
                      <a:pt x="2521" y="1816"/>
                      <a:pt x="2510" y="2044"/>
                    </a:cubicBezTo>
                    <a:cubicBezTo>
                      <a:pt x="2419" y="2051"/>
                      <a:pt x="2326" y="2054"/>
                      <a:pt x="2231" y="2054"/>
                    </a:cubicBezTo>
                    <a:cubicBezTo>
                      <a:pt x="1421" y="2054"/>
                      <a:pt x="467" y="1817"/>
                      <a:pt x="161" y="1736"/>
                    </a:cubicBezTo>
                    <a:cubicBezTo>
                      <a:pt x="153" y="1734"/>
                      <a:pt x="146" y="1734"/>
                      <a:pt x="138" y="1734"/>
                    </a:cubicBezTo>
                    <a:cubicBezTo>
                      <a:pt x="87" y="1734"/>
                      <a:pt x="34" y="1767"/>
                      <a:pt x="24" y="1827"/>
                    </a:cubicBezTo>
                    <a:cubicBezTo>
                      <a:pt x="1" y="1884"/>
                      <a:pt x="47" y="1952"/>
                      <a:pt x="104" y="1964"/>
                    </a:cubicBezTo>
                    <a:cubicBezTo>
                      <a:pt x="423" y="2044"/>
                      <a:pt x="1392" y="2283"/>
                      <a:pt x="2225" y="2283"/>
                    </a:cubicBezTo>
                    <a:cubicBezTo>
                      <a:pt x="2373" y="2283"/>
                      <a:pt x="2510" y="2272"/>
                      <a:pt x="2635" y="2260"/>
                    </a:cubicBezTo>
                    <a:cubicBezTo>
                      <a:pt x="2692" y="2249"/>
                      <a:pt x="2738" y="2203"/>
                      <a:pt x="2738" y="2146"/>
                    </a:cubicBezTo>
                    <a:cubicBezTo>
                      <a:pt x="2749" y="1884"/>
                      <a:pt x="2738" y="1622"/>
                      <a:pt x="2738" y="1371"/>
                    </a:cubicBezTo>
                    <a:cubicBezTo>
                      <a:pt x="2715" y="949"/>
                      <a:pt x="2703" y="550"/>
                      <a:pt x="2783" y="139"/>
                    </a:cubicBezTo>
                    <a:cubicBezTo>
                      <a:pt x="2795" y="82"/>
                      <a:pt x="2760" y="14"/>
                      <a:pt x="2692" y="2"/>
                    </a:cubicBezTo>
                    <a:cubicBezTo>
                      <a:pt x="2686" y="1"/>
                      <a:pt x="2680" y="1"/>
                      <a:pt x="2674"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1464275" y="2232750"/>
                <a:ext cx="58475" cy="56750"/>
              </a:xfrm>
              <a:custGeom>
                <a:rect b="b" l="l" r="r" t="t"/>
                <a:pathLst>
                  <a:path extrusionOk="0" h="2270" w="2339">
                    <a:moveTo>
                      <a:pt x="2121" y="1"/>
                    </a:moveTo>
                    <a:cubicBezTo>
                      <a:pt x="2064" y="1"/>
                      <a:pt x="2007" y="46"/>
                      <a:pt x="2007" y="115"/>
                    </a:cubicBezTo>
                    <a:cubicBezTo>
                      <a:pt x="2019" y="514"/>
                      <a:pt x="2042" y="924"/>
                      <a:pt x="2064" y="1323"/>
                    </a:cubicBezTo>
                    <a:cubicBezTo>
                      <a:pt x="2076" y="1551"/>
                      <a:pt x="2099" y="1780"/>
                      <a:pt x="2099" y="2008"/>
                    </a:cubicBezTo>
                    <a:cubicBezTo>
                      <a:pt x="1882" y="1973"/>
                      <a:pt x="1642" y="1962"/>
                      <a:pt x="1426" y="1939"/>
                    </a:cubicBezTo>
                    <a:cubicBezTo>
                      <a:pt x="992" y="1894"/>
                      <a:pt x="559" y="1859"/>
                      <a:pt x="160" y="1723"/>
                    </a:cubicBezTo>
                    <a:cubicBezTo>
                      <a:pt x="151" y="1721"/>
                      <a:pt x="141" y="1720"/>
                      <a:pt x="132" y="1720"/>
                    </a:cubicBezTo>
                    <a:cubicBezTo>
                      <a:pt x="82" y="1720"/>
                      <a:pt x="31" y="1745"/>
                      <a:pt x="12" y="1802"/>
                    </a:cubicBezTo>
                    <a:cubicBezTo>
                      <a:pt x="0" y="1859"/>
                      <a:pt x="23" y="1928"/>
                      <a:pt x="92" y="1951"/>
                    </a:cubicBezTo>
                    <a:cubicBezTo>
                      <a:pt x="502" y="2087"/>
                      <a:pt x="958" y="2133"/>
                      <a:pt x="1403" y="2167"/>
                    </a:cubicBezTo>
                    <a:cubicBezTo>
                      <a:pt x="1665" y="2190"/>
                      <a:pt x="1950" y="2213"/>
                      <a:pt x="2201" y="2270"/>
                    </a:cubicBezTo>
                    <a:lnTo>
                      <a:pt x="2224" y="2270"/>
                    </a:lnTo>
                    <a:cubicBezTo>
                      <a:pt x="2258" y="2270"/>
                      <a:pt x="2281" y="2258"/>
                      <a:pt x="2304" y="2236"/>
                    </a:cubicBezTo>
                    <a:cubicBezTo>
                      <a:pt x="2327" y="2213"/>
                      <a:pt x="2338" y="2179"/>
                      <a:pt x="2338" y="2144"/>
                    </a:cubicBezTo>
                    <a:cubicBezTo>
                      <a:pt x="2327" y="1871"/>
                      <a:pt x="2315" y="1586"/>
                      <a:pt x="2304" y="1312"/>
                    </a:cubicBezTo>
                    <a:cubicBezTo>
                      <a:pt x="2281" y="913"/>
                      <a:pt x="2258" y="514"/>
                      <a:pt x="2247" y="115"/>
                    </a:cubicBezTo>
                    <a:cubicBezTo>
                      <a:pt x="2247" y="46"/>
                      <a:pt x="2190" y="1"/>
                      <a:pt x="2133"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1481675" y="2256125"/>
                <a:ext cx="58725" cy="56750"/>
              </a:xfrm>
              <a:custGeom>
                <a:rect b="b" l="l" r="r" t="t"/>
                <a:pathLst>
                  <a:path extrusionOk="0" h="2270" w="2349">
                    <a:moveTo>
                      <a:pt x="2132" y="1"/>
                    </a:moveTo>
                    <a:cubicBezTo>
                      <a:pt x="2064" y="1"/>
                      <a:pt x="2007" y="58"/>
                      <a:pt x="2018" y="126"/>
                    </a:cubicBezTo>
                    <a:cubicBezTo>
                      <a:pt x="2018" y="525"/>
                      <a:pt x="2041" y="936"/>
                      <a:pt x="2064" y="1323"/>
                    </a:cubicBezTo>
                    <a:cubicBezTo>
                      <a:pt x="2087" y="1563"/>
                      <a:pt x="2098" y="1791"/>
                      <a:pt x="2110" y="2019"/>
                    </a:cubicBezTo>
                    <a:cubicBezTo>
                      <a:pt x="1881" y="1985"/>
                      <a:pt x="1653" y="1962"/>
                      <a:pt x="1425" y="1939"/>
                    </a:cubicBezTo>
                    <a:cubicBezTo>
                      <a:pt x="992" y="1905"/>
                      <a:pt x="559" y="1859"/>
                      <a:pt x="160" y="1734"/>
                    </a:cubicBezTo>
                    <a:cubicBezTo>
                      <a:pt x="147" y="1729"/>
                      <a:pt x="135" y="1727"/>
                      <a:pt x="122" y="1727"/>
                    </a:cubicBezTo>
                    <a:cubicBezTo>
                      <a:pt x="75" y="1727"/>
                      <a:pt x="29" y="1758"/>
                      <a:pt x="11" y="1802"/>
                    </a:cubicBezTo>
                    <a:cubicBezTo>
                      <a:pt x="0" y="1871"/>
                      <a:pt x="34" y="1928"/>
                      <a:pt x="91" y="1951"/>
                    </a:cubicBezTo>
                    <a:cubicBezTo>
                      <a:pt x="513" y="2087"/>
                      <a:pt x="958" y="2133"/>
                      <a:pt x="1403" y="2179"/>
                    </a:cubicBezTo>
                    <a:cubicBezTo>
                      <a:pt x="1665" y="2201"/>
                      <a:pt x="1950" y="2224"/>
                      <a:pt x="2201" y="2270"/>
                    </a:cubicBezTo>
                    <a:lnTo>
                      <a:pt x="2224" y="2270"/>
                    </a:lnTo>
                    <a:cubicBezTo>
                      <a:pt x="2258" y="2270"/>
                      <a:pt x="2281" y="2258"/>
                      <a:pt x="2303" y="2247"/>
                    </a:cubicBezTo>
                    <a:cubicBezTo>
                      <a:pt x="2326" y="2224"/>
                      <a:pt x="2349" y="2190"/>
                      <a:pt x="2338" y="2156"/>
                    </a:cubicBezTo>
                    <a:cubicBezTo>
                      <a:pt x="2326" y="1871"/>
                      <a:pt x="2315" y="1597"/>
                      <a:pt x="2303" y="1312"/>
                    </a:cubicBezTo>
                    <a:cubicBezTo>
                      <a:pt x="2281" y="924"/>
                      <a:pt x="2258" y="514"/>
                      <a:pt x="2246" y="115"/>
                    </a:cubicBezTo>
                    <a:cubicBezTo>
                      <a:pt x="2246" y="58"/>
                      <a:pt x="2189" y="1"/>
                      <a:pt x="2132"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1441750" y="2199975"/>
                <a:ext cx="31675" cy="23975"/>
              </a:xfrm>
              <a:custGeom>
                <a:rect b="b" l="l" r="r" t="t"/>
                <a:pathLst>
                  <a:path extrusionOk="0" h="959" w="1267">
                    <a:moveTo>
                      <a:pt x="1152" y="0"/>
                    </a:moveTo>
                    <a:cubicBezTo>
                      <a:pt x="1095" y="0"/>
                      <a:pt x="1027" y="46"/>
                      <a:pt x="1027" y="103"/>
                    </a:cubicBezTo>
                    <a:cubicBezTo>
                      <a:pt x="1027" y="114"/>
                      <a:pt x="1004" y="468"/>
                      <a:pt x="947" y="707"/>
                    </a:cubicBezTo>
                    <a:cubicBezTo>
                      <a:pt x="913" y="707"/>
                      <a:pt x="890" y="696"/>
                      <a:pt x="867" y="696"/>
                    </a:cubicBezTo>
                    <a:cubicBezTo>
                      <a:pt x="639" y="650"/>
                      <a:pt x="308" y="593"/>
                      <a:pt x="194" y="502"/>
                    </a:cubicBezTo>
                    <a:cubicBezTo>
                      <a:pt x="175" y="487"/>
                      <a:pt x="150" y="479"/>
                      <a:pt x="125" y="479"/>
                    </a:cubicBezTo>
                    <a:cubicBezTo>
                      <a:pt x="93" y="479"/>
                      <a:pt x="61" y="493"/>
                      <a:pt x="35" y="525"/>
                    </a:cubicBezTo>
                    <a:cubicBezTo>
                      <a:pt x="1" y="570"/>
                      <a:pt x="1" y="650"/>
                      <a:pt x="58" y="685"/>
                    </a:cubicBezTo>
                    <a:cubicBezTo>
                      <a:pt x="217" y="810"/>
                      <a:pt x="548" y="867"/>
                      <a:pt x="822" y="924"/>
                    </a:cubicBezTo>
                    <a:cubicBezTo>
                      <a:pt x="890" y="935"/>
                      <a:pt x="958" y="947"/>
                      <a:pt x="1004" y="958"/>
                    </a:cubicBezTo>
                    <a:lnTo>
                      <a:pt x="1027" y="958"/>
                    </a:lnTo>
                    <a:cubicBezTo>
                      <a:pt x="1072" y="958"/>
                      <a:pt x="1118" y="924"/>
                      <a:pt x="1141" y="878"/>
                    </a:cubicBezTo>
                    <a:cubicBezTo>
                      <a:pt x="1221" y="628"/>
                      <a:pt x="1255" y="149"/>
                      <a:pt x="1255" y="126"/>
                    </a:cubicBezTo>
                    <a:cubicBezTo>
                      <a:pt x="1266" y="57"/>
                      <a:pt x="1209" y="0"/>
                      <a:pt x="1152"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1572875" y="1851625"/>
                <a:ext cx="113500" cy="176750"/>
              </a:xfrm>
              <a:custGeom>
                <a:rect b="b" l="l" r="r" t="t"/>
                <a:pathLst>
                  <a:path extrusionOk="0" h="7070" w="4540">
                    <a:moveTo>
                      <a:pt x="4391" y="0"/>
                    </a:moveTo>
                    <a:cubicBezTo>
                      <a:pt x="4323" y="0"/>
                      <a:pt x="4254" y="57"/>
                      <a:pt x="4243" y="137"/>
                    </a:cubicBezTo>
                    <a:cubicBezTo>
                      <a:pt x="4197" y="855"/>
                      <a:pt x="3513" y="1802"/>
                      <a:pt x="2897" y="2634"/>
                    </a:cubicBezTo>
                    <a:cubicBezTo>
                      <a:pt x="2669" y="2953"/>
                      <a:pt x="2453" y="3250"/>
                      <a:pt x="2281" y="3512"/>
                    </a:cubicBezTo>
                    <a:cubicBezTo>
                      <a:pt x="2076" y="3843"/>
                      <a:pt x="1871" y="4185"/>
                      <a:pt x="1677" y="4516"/>
                    </a:cubicBezTo>
                    <a:cubicBezTo>
                      <a:pt x="1529" y="4778"/>
                      <a:pt x="1381" y="5040"/>
                      <a:pt x="1221" y="5302"/>
                    </a:cubicBezTo>
                    <a:cubicBezTo>
                      <a:pt x="1153" y="5416"/>
                      <a:pt x="1084" y="5542"/>
                      <a:pt x="1016" y="5667"/>
                    </a:cubicBezTo>
                    <a:cubicBezTo>
                      <a:pt x="776" y="6112"/>
                      <a:pt x="525" y="6568"/>
                      <a:pt x="92" y="6796"/>
                    </a:cubicBezTo>
                    <a:cubicBezTo>
                      <a:pt x="24" y="6842"/>
                      <a:pt x="1" y="6922"/>
                      <a:pt x="35" y="6990"/>
                    </a:cubicBezTo>
                    <a:cubicBezTo>
                      <a:pt x="58" y="7047"/>
                      <a:pt x="104" y="7070"/>
                      <a:pt x="161" y="7070"/>
                    </a:cubicBezTo>
                    <a:cubicBezTo>
                      <a:pt x="183" y="7070"/>
                      <a:pt x="206" y="7058"/>
                      <a:pt x="229" y="7047"/>
                    </a:cubicBezTo>
                    <a:cubicBezTo>
                      <a:pt x="731" y="6785"/>
                      <a:pt x="1016" y="6260"/>
                      <a:pt x="1267" y="5804"/>
                    </a:cubicBezTo>
                    <a:cubicBezTo>
                      <a:pt x="1335" y="5679"/>
                      <a:pt x="1392" y="5553"/>
                      <a:pt x="1460" y="5451"/>
                    </a:cubicBezTo>
                    <a:cubicBezTo>
                      <a:pt x="1620" y="5188"/>
                      <a:pt x="1780" y="4926"/>
                      <a:pt x="1928" y="4664"/>
                    </a:cubicBezTo>
                    <a:cubicBezTo>
                      <a:pt x="2122" y="4333"/>
                      <a:pt x="2316" y="3991"/>
                      <a:pt x="2521" y="3660"/>
                    </a:cubicBezTo>
                    <a:cubicBezTo>
                      <a:pt x="2681" y="3410"/>
                      <a:pt x="2897" y="3113"/>
                      <a:pt x="3125" y="2805"/>
                    </a:cubicBezTo>
                    <a:cubicBezTo>
                      <a:pt x="3764" y="1939"/>
                      <a:pt x="4482" y="958"/>
                      <a:pt x="4528" y="160"/>
                    </a:cubicBezTo>
                    <a:cubicBezTo>
                      <a:pt x="4539" y="80"/>
                      <a:pt x="4471" y="11"/>
                      <a:pt x="4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1629625" y="1862675"/>
                <a:ext cx="81250" cy="58225"/>
              </a:xfrm>
              <a:custGeom>
                <a:rect b="b" l="l" r="r" t="t"/>
                <a:pathLst>
                  <a:path extrusionOk="0" h="2329" w="3250">
                    <a:moveTo>
                      <a:pt x="161" y="1"/>
                    </a:moveTo>
                    <a:cubicBezTo>
                      <a:pt x="141" y="1"/>
                      <a:pt x="121" y="5"/>
                      <a:pt x="103" y="14"/>
                    </a:cubicBezTo>
                    <a:cubicBezTo>
                      <a:pt x="34" y="48"/>
                      <a:pt x="0" y="128"/>
                      <a:pt x="34" y="197"/>
                    </a:cubicBezTo>
                    <a:cubicBezTo>
                      <a:pt x="308" y="767"/>
                      <a:pt x="468" y="1565"/>
                      <a:pt x="433" y="2181"/>
                    </a:cubicBezTo>
                    <a:cubicBezTo>
                      <a:pt x="433" y="2226"/>
                      <a:pt x="445" y="2261"/>
                      <a:pt x="479" y="2295"/>
                    </a:cubicBezTo>
                    <a:cubicBezTo>
                      <a:pt x="502" y="2318"/>
                      <a:pt x="536" y="2329"/>
                      <a:pt x="582" y="2329"/>
                    </a:cubicBezTo>
                    <a:lnTo>
                      <a:pt x="593" y="2329"/>
                    </a:lnTo>
                    <a:cubicBezTo>
                      <a:pt x="1323" y="2261"/>
                      <a:pt x="2463" y="1896"/>
                      <a:pt x="3147" y="1576"/>
                    </a:cubicBezTo>
                    <a:cubicBezTo>
                      <a:pt x="3227" y="1542"/>
                      <a:pt x="3250" y="1462"/>
                      <a:pt x="3227" y="1383"/>
                    </a:cubicBezTo>
                    <a:cubicBezTo>
                      <a:pt x="3202" y="1332"/>
                      <a:pt x="3146" y="1301"/>
                      <a:pt x="3092" y="1301"/>
                    </a:cubicBezTo>
                    <a:cubicBezTo>
                      <a:pt x="3072" y="1301"/>
                      <a:pt x="3052" y="1305"/>
                      <a:pt x="3033" y="1314"/>
                    </a:cubicBezTo>
                    <a:cubicBezTo>
                      <a:pt x="2406" y="1599"/>
                      <a:pt x="1425" y="1930"/>
                      <a:pt x="718" y="2032"/>
                    </a:cubicBezTo>
                    <a:cubicBezTo>
                      <a:pt x="718" y="1394"/>
                      <a:pt x="559" y="630"/>
                      <a:pt x="297" y="83"/>
                    </a:cubicBezTo>
                    <a:cubicBezTo>
                      <a:pt x="272" y="33"/>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1618500" y="1878550"/>
                <a:ext cx="91525" cy="68600"/>
              </a:xfrm>
              <a:custGeom>
                <a:rect b="b" l="l" r="r" t="t"/>
                <a:pathLst>
                  <a:path extrusionOk="0" h="2744" w="3661">
                    <a:moveTo>
                      <a:pt x="156" y="0"/>
                    </a:moveTo>
                    <a:cubicBezTo>
                      <a:pt x="143" y="0"/>
                      <a:pt x="129" y="2"/>
                      <a:pt x="114" y="6"/>
                    </a:cubicBezTo>
                    <a:cubicBezTo>
                      <a:pt x="46" y="29"/>
                      <a:pt x="0" y="109"/>
                      <a:pt x="23" y="189"/>
                    </a:cubicBezTo>
                    <a:cubicBezTo>
                      <a:pt x="183" y="679"/>
                      <a:pt x="228" y="1158"/>
                      <a:pt x="274" y="1671"/>
                    </a:cubicBezTo>
                    <a:cubicBezTo>
                      <a:pt x="297" y="1990"/>
                      <a:pt x="320" y="2310"/>
                      <a:pt x="377" y="2618"/>
                    </a:cubicBezTo>
                    <a:cubicBezTo>
                      <a:pt x="388" y="2686"/>
                      <a:pt x="445" y="2743"/>
                      <a:pt x="513" y="2743"/>
                    </a:cubicBezTo>
                    <a:cubicBezTo>
                      <a:pt x="1631" y="2732"/>
                      <a:pt x="3125" y="2184"/>
                      <a:pt x="3547" y="2013"/>
                    </a:cubicBezTo>
                    <a:cubicBezTo>
                      <a:pt x="3626" y="1990"/>
                      <a:pt x="3661" y="1911"/>
                      <a:pt x="3626" y="1831"/>
                    </a:cubicBezTo>
                    <a:cubicBezTo>
                      <a:pt x="3608" y="1777"/>
                      <a:pt x="3555" y="1744"/>
                      <a:pt x="3493" y="1744"/>
                    </a:cubicBezTo>
                    <a:cubicBezTo>
                      <a:pt x="3477" y="1744"/>
                      <a:pt x="3461" y="1746"/>
                      <a:pt x="3444" y="1751"/>
                    </a:cubicBezTo>
                    <a:cubicBezTo>
                      <a:pt x="3045" y="1911"/>
                      <a:pt x="1688" y="2412"/>
                      <a:pt x="639" y="2458"/>
                    </a:cubicBezTo>
                    <a:cubicBezTo>
                      <a:pt x="593" y="2184"/>
                      <a:pt x="571" y="1911"/>
                      <a:pt x="559" y="1648"/>
                    </a:cubicBezTo>
                    <a:cubicBezTo>
                      <a:pt x="513" y="1147"/>
                      <a:pt x="468" y="622"/>
                      <a:pt x="297" y="98"/>
                    </a:cubicBezTo>
                    <a:cubicBezTo>
                      <a:pt x="278" y="41"/>
                      <a:pt x="22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1607950" y="1906075"/>
                <a:ext cx="74700" cy="69575"/>
              </a:xfrm>
              <a:custGeom>
                <a:rect b="b" l="l" r="r" t="t"/>
                <a:pathLst>
                  <a:path extrusionOk="0" h="2783" w="2988">
                    <a:moveTo>
                      <a:pt x="137" y="0"/>
                    </a:moveTo>
                    <a:cubicBezTo>
                      <a:pt x="57" y="11"/>
                      <a:pt x="0" y="80"/>
                      <a:pt x="0" y="160"/>
                    </a:cubicBezTo>
                    <a:cubicBezTo>
                      <a:pt x="57" y="650"/>
                      <a:pt x="80" y="1140"/>
                      <a:pt x="114" y="1619"/>
                    </a:cubicBezTo>
                    <a:cubicBezTo>
                      <a:pt x="137" y="1961"/>
                      <a:pt x="160" y="2303"/>
                      <a:pt x="183" y="2645"/>
                    </a:cubicBezTo>
                    <a:cubicBezTo>
                      <a:pt x="183" y="2691"/>
                      <a:pt x="206" y="2725"/>
                      <a:pt x="240" y="2748"/>
                    </a:cubicBezTo>
                    <a:cubicBezTo>
                      <a:pt x="274" y="2771"/>
                      <a:pt x="297" y="2782"/>
                      <a:pt x="320" y="2782"/>
                    </a:cubicBezTo>
                    <a:cubicBezTo>
                      <a:pt x="343" y="2782"/>
                      <a:pt x="354" y="2771"/>
                      <a:pt x="365" y="2771"/>
                    </a:cubicBezTo>
                    <a:cubicBezTo>
                      <a:pt x="673" y="2680"/>
                      <a:pt x="1004" y="2600"/>
                      <a:pt x="1335" y="2531"/>
                    </a:cubicBezTo>
                    <a:cubicBezTo>
                      <a:pt x="1859" y="2429"/>
                      <a:pt x="2406" y="2303"/>
                      <a:pt x="2897" y="2075"/>
                    </a:cubicBezTo>
                    <a:cubicBezTo>
                      <a:pt x="2965" y="2041"/>
                      <a:pt x="2988" y="1961"/>
                      <a:pt x="2965" y="1893"/>
                    </a:cubicBezTo>
                    <a:cubicBezTo>
                      <a:pt x="2941" y="1837"/>
                      <a:pt x="2889" y="1809"/>
                      <a:pt x="2837" y="1809"/>
                    </a:cubicBezTo>
                    <a:cubicBezTo>
                      <a:pt x="2814" y="1809"/>
                      <a:pt x="2792" y="1814"/>
                      <a:pt x="2771" y="1824"/>
                    </a:cubicBezTo>
                    <a:cubicBezTo>
                      <a:pt x="2315" y="2030"/>
                      <a:pt x="1779" y="2144"/>
                      <a:pt x="1266" y="2258"/>
                    </a:cubicBezTo>
                    <a:cubicBezTo>
                      <a:pt x="1004" y="2315"/>
                      <a:pt x="719" y="2372"/>
                      <a:pt x="457" y="2452"/>
                    </a:cubicBezTo>
                    <a:cubicBezTo>
                      <a:pt x="434" y="2167"/>
                      <a:pt x="411" y="1881"/>
                      <a:pt x="400" y="1608"/>
                    </a:cubicBezTo>
                    <a:cubicBezTo>
                      <a:pt x="365" y="1118"/>
                      <a:pt x="343" y="627"/>
                      <a:pt x="286" y="125"/>
                    </a:cubicBezTo>
                    <a:cubicBezTo>
                      <a:pt x="286" y="57"/>
                      <a:pt x="206"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1590000" y="1937125"/>
                <a:ext cx="75000" cy="69600"/>
              </a:xfrm>
              <a:custGeom>
                <a:rect b="b" l="l" r="r" t="t"/>
                <a:pathLst>
                  <a:path extrusionOk="0" h="2784" w="3000">
                    <a:moveTo>
                      <a:pt x="137" y="1"/>
                    </a:moveTo>
                    <a:cubicBezTo>
                      <a:pt x="68" y="12"/>
                      <a:pt x="0" y="81"/>
                      <a:pt x="11" y="161"/>
                    </a:cubicBezTo>
                    <a:cubicBezTo>
                      <a:pt x="57" y="651"/>
                      <a:pt x="91" y="1141"/>
                      <a:pt x="126" y="1620"/>
                    </a:cubicBezTo>
                    <a:cubicBezTo>
                      <a:pt x="148" y="1962"/>
                      <a:pt x="160" y="2304"/>
                      <a:pt x="194" y="2646"/>
                    </a:cubicBezTo>
                    <a:cubicBezTo>
                      <a:pt x="194" y="2692"/>
                      <a:pt x="217" y="2738"/>
                      <a:pt x="251" y="2760"/>
                    </a:cubicBezTo>
                    <a:cubicBezTo>
                      <a:pt x="274" y="2772"/>
                      <a:pt x="308" y="2783"/>
                      <a:pt x="331" y="2783"/>
                    </a:cubicBezTo>
                    <a:cubicBezTo>
                      <a:pt x="342" y="2783"/>
                      <a:pt x="365" y="2783"/>
                      <a:pt x="376" y="2772"/>
                    </a:cubicBezTo>
                    <a:cubicBezTo>
                      <a:pt x="684" y="2681"/>
                      <a:pt x="1015" y="2612"/>
                      <a:pt x="1334" y="2544"/>
                    </a:cubicBezTo>
                    <a:cubicBezTo>
                      <a:pt x="1870" y="2430"/>
                      <a:pt x="2417" y="2304"/>
                      <a:pt x="2896" y="2076"/>
                    </a:cubicBezTo>
                    <a:cubicBezTo>
                      <a:pt x="2976" y="2042"/>
                      <a:pt x="2999" y="1962"/>
                      <a:pt x="2965" y="1894"/>
                    </a:cubicBezTo>
                    <a:cubicBezTo>
                      <a:pt x="2940" y="1844"/>
                      <a:pt x="2890" y="1812"/>
                      <a:pt x="2839" y="1812"/>
                    </a:cubicBezTo>
                    <a:cubicBezTo>
                      <a:pt x="2820" y="1812"/>
                      <a:pt x="2801" y="1816"/>
                      <a:pt x="2782" y="1825"/>
                    </a:cubicBezTo>
                    <a:cubicBezTo>
                      <a:pt x="2326" y="2042"/>
                      <a:pt x="1790" y="2156"/>
                      <a:pt x="1277" y="2259"/>
                    </a:cubicBezTo>
                    <a:cubicBezTo>
                      <a:pt x="1004" y="2316"/>
                      <a:pt x="730" y="2373"/>
                      <a:pt x="456" y="2453"/>
                    </a:cubicBezTo>
                    <a:cubicBezTo>
                      <a:pt x="445" y="2167"/>
                      <a:pt x="422" y="1894"/>
                      <a:pt x="411" y="1609"/>
                    </a:cubicBezTo>
                    <a:cubicBezTo>
                      <a:pt x="376" y="1130"/>
                      <a:pt x="342" y="628"/>
                      <a:pt x="297" y="138"/>
                    </a:cubicBezTo>
                    <a:cubicBezTo>
                      <a:pt x="285" y="58"/>
                      <a:pt x="217" y="1"/>
                      <a:pt x="1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1660400" y="1859550"/>
                <a:ext cx="40225" cy="28875"/>
              </a:xfrm>
              <a:custGeom>
                <a:rect b="b" l="l" r="r" t="t"/>
                <a:pathLst>
                  <a:path extrusionOk="0" h="1155" w="1609">
                    <a:moveTo>
                      <a:pt x="150" y="1"/>
                    </a:moveTo>
                    <a:cubicBezTo>
                      <a:pt x="142" y="1"/>
                      <a:pt x="134" y="1"/>
                      <a:pt x="126" y="2"/>
                    </a:cubicBezTo>
                    <a:cubicBezTo>
                      <a:pt x="46" y="14"/>
                      <a:pt x="1" y="94"/>
                      <a:pt x="12" y="173"/>
                    </a:cubicBezTo>
                    <a:cubicBezTo>
                      <a:pt x="23" y="196"/>
                      <a:pt x="126" y="766"/>
                      <a:pt x="274" y="1063"/>
                    </a:cubicBezTo>
                    <a:cubicBezTo>
                      <a:pt x="297" y="1120"/>
                      <a:pt x="343" y="1154"/>
                      <a:pt x="400" y="1154"/>
                    </a:cubicBezTo>
                    <a:cubicBezTo>
                      <a:pt x="411" y="1154"/>
                      <a:pt x="434" y="1143"/>
                      <a:pt x="445" y="1143"/>
                    </a:cubicBezTo>
                    <a:cubicBezTo>
                      <a:pt x="502" y="1120"/>
                      <a:pt x="571" y="1097"/>
                      <a:pt x="662" y="1074"/>
                    </a:cubicBezTo>
                    <a:cubicBezTo>
                      <a:pt x="981" y="972"/>
                      <a:pt x="1380" y="846"/>
                      <a:pt x="1551" y="675"/>
                    </a:cubicBezTo>
                    <a:cubicBezTo>
                      <a:pt x="1608" y="618"/>
                      <a:pt x="1608" y="538"/>
                      <a:pt x="1551" y="481"/>
                    </a:cubicBezTo>
                    <a:cubicBezTo>
                      <a:pt x="1529" y="453"/>
                      <a:pt x="1494" y="439"/>
                      <a:pt x="1459" y="439"/>
                    </a:cubicBezTo>
                    <a:cubicBezTo>
                      <a:pt x="1423" y="439"/>
                      <a:pt x="1386" y="453"/>
                      <a:pt x="1358" y="481"/>
                    </a:cubicBezTo>
                    <a:cubicBezTo>
                      <a:pt x="1232" y="595"/>
                      <a:pt x="833" y="721"/>
                      <a:pt x="571" y="801"/>
                    </a:cubicBezTo>
                    <a:cubicBezTo>
                      <a:pt x="537" y="812"/>
                      <a:pt x="514" y="823"/>
                      <a:pt x="479" y="835"/>
                    </a:cubicBezTo>
                    <a:cubicBezTo>
                      <a:pt x="377" y="550"/>
                      <a:pt x="297" y="116"/>
                      <a:pt x="297" y="116"/>
                    </a:cubicBezTo>
                    <a:cubicBezTo>
                      <a:pt x="277" y="45"/>
                      <a:pt x="219" y="1"/>
                      <a:pt x="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1572325" y="2009225"/>
                <a:ext cx="146250" cy="188775"/>
              </a:xfrm>
              <a:custGeom>
                <a:rect b="b" l="l" r="r" t="t"/>
                <a:pathLst>
                  <a:path extrusionOk="0" h="7551" w="5850">
                    <a:moveTo>
                      <a:pt x="5678" y="0"/>
                    </a:moveTo>
                    <a:cubicBezTo>
                      <a:pt x="5597" y="0"/>
                      <a:pt x="5530" y="55"/>
                      <a:pt x="5519" y="139"/>
                    </a:cubicBezTo>
                    <a:cubicBezTo>
                      <a:pt x="5394" y="948"/>
                      <a:pt x="4504" y="1940"/>
                      <a:pt x="3729" y="2818"/>
                    </a:cubicBezTo>
                    <a:cubicBezTo>
                      <a:pt x="3432" y="3149"/>
                      <a:pt x="3159" y="3468"/>
                      <a:pt x="2953" y="3742"/>
                    </a:cubicBezTo>
                    <a:cubicBezTo>
                      <a:pt x="2668" y="4095"/>
                      <a:pt x="2406" y="4472"/>
                      <a:pt x="2155" y="4825"/>
                    </a:cubicBezTo>
                    <a:cubicBezTo>
                      <a:pt x="1961" y="5110"/>
                      <a:pt x="1768" y="5384"/>
                      <a:pt x="1562" y="5658"/>
                    </a:cubicBezTo>
                    <a:cubicBezTo>
                      <a:pt x="1471" y="5783"/>
                      <a:pt x="1380" y="5909"/>
                      <a:pt x="1289" y="6057"/>
                    </a:cubicBezTo>
                    <a:cubicBezTo>
                      <a:pt x="969" y="6524"/>
                      <a:pt x="639" y="7026"/>
                      <a:pt x="126" y="7243"/>
                    </a:cubicBezTo>
                    <a:cubicBezTo>
                      <a:pt x="46" y="7277"/>
                      <a:pt x="0" y="7368"/>
                      <a:pt x="34" y="7448"/>
                    </a:cubicBezTo>
                    <a:cubicBezTo>
                      <a:pt x="69" y="7516"/>
                      <a:pt x="126" y="7551"/>
                      <a:pt x="183" y="7551"/>
                    </a:cubicBezTo>
                    <a:cubicBezTo>
                      <a:pt x="205" y="7551"/>
                      <a:pt x="228" y="7539"/>
                      <a:pt x="251" y="7539"/>
                    </a:cubicBezTo>
                    <a:cubicBezTo>
                      <a:pt x="855" y="7277"/>
                      <a:pt x="1220" y="6718"/>
                      <a:pt x="1551" y="6228"/>
                    </a:cubicBezTo>
                    <a:cubicBezTo>
                      <a:pt x="1642" y="6102"/>
                      <a:pt x="1733" y="5966"/>
                      <a:pt x="1813" y="5852"/>
                    </a:cubicBezTo>
                    <a:cubicBezTo>
                      <a:pt x="2030" y="5578"/>
                      <a:pt x="2224" y="5293"/>
                      <a:pt x="2418" y="5019"/>
                    </a:cubicBezTo>
                    <a:cubicBezTo>
                      <a:pt x="2668" y="4654"/>
                      <a:pt x="2931" y="4289"/>
                      <a:pt x="3204" y="3936"/>
                    </a:cubicBezTo>
                    <a:cubicBezTo>
                      <a:pt x="3410" y="3674"/>
                      <a:pt x="3683" y="3366"/>
                      <a:pt x="3968" y="3035"/>
                    </a:cubicBezTo>
                    <a:cubicBezTo>
                      <a:pt x="4778" y="2123"/>
                      <a:pt x="5702" y="1085"/>
                      <a:pt x="5838" y="184"/>
                    </a:cubicBezTo>
                    <a:cubicBezTo>
                      <a:pt x="5850" y="93"/>
                      <a:pt x="5793" y="13"/>
                      <a:pt x="5702" y="2"/>
                    </a:cubicBezTo>
                    <a:cubicBezTo>
                      <a:pt x="5694" y="1"/>
                      <a:pt x="5686" y="0"/>
                      <a:pt x="5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1653275" y="2016375"/>
                <a:ext cx="88675" cy="67300"/>
              </a:xfrm>
              <a:custGeom>
                <a:rect b="b" l="l" r="r" t="t"/>
                <a:pathLst>
                  <a:path extrusionOk="0" h="2692" w="3547">
                    <a:moveTo>
                      <a:pt x="187" y="1"/>
                    </a:moveTo>
                    <a:cubicBezTo>
                      <a:pt x="167" y="1"/>
                      <a:pt x="146" y="5"/>
                      <a:pt x="126" y="12"/>
                    </a:cubicBezTo>
                    <a:cubicBezTo>
                      <a:pt x="46" y="47"/>
                      <a:pt x="1" y="138"/>
                      <a:pt x="35" y="218"/>
                    </a:cubicBezTo>
                    <a:cubicBezTo>
                      <a:pt x="274" y="890"/>
                      <a:pt x="377" y="1803"/>
                      <a:pt x="274" y="2498"/>
                    </a:cubicBezTo>
                    <a:cubicBezTo>
                      <a:pt x="274" y="2555"/>
                      <a:pt x="286" y="2601"/>
                      <a:pt x="320" y="2635"/>
                    </a:cubicBezTo>
                    <a:cubicBezTo>
                      <a:pt x="343" y="2669"/>
                      <a:pt x="400" y="2681"/>
                      <a:pt x="434" y="2692"/>
                    </a:cubicBezTo>
                    <a:cubicBezTo>
                      <a:pt x="1278" y="2692"/>
                      <a:pt x="2600" y="2384"/>
                      <a:pt x="3410" y="2099"/>
                    </a:cubicBezTo>
                    <a:cubicBezTo>
                      <a:pt x="3501" y="2065"/>
                      <a:pt x="3547" y="1974"/>
                      <a:pt x="3513" y="1894"/>
                    </a:cubicBezTo>
                    <a:cubicBezTo>
                      <a:pt x="3484" y="1828"/>
                      <a:pt x="3417" y="1785"/>
                      <a:pt x="3350" y="1785"/>
                    </a:cubicBezTo>
                    <a:cubicBezTo>
                      <a:pt x="3335" y="1785"/>
                      <a:pt x="3321" y="1787"/>
                      <a:pt x="3307" y="1791"/>
                    </a:cubicBezTo>
                    <a:cubicBezTo>
                      <a:pt x="2566" y="2053"/>
                      <a:pt x="1426" y="2327"/>
                      <a:pt x="616" y="2361"/>
                    </a:cubicBezTo>
                    <a:cubicBezTo>
                      <a:pt x="685" y="1643"/>
                      <a:pt x="571" y="765"/>
                      <a:pt x="331" y="115"/>
                    </a:cubicBezTo>
                    <a:cubicBezTo>
                      <a:pt x="314" y="44"/>
                      <a:pt x="255"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1639025" y="2033375"/>
                <a:ext cx="98950" cy="78825"/>
              </a:xfrm>
              <a:custGeom>
                <a:rect b="b" l="l" r="r" t="t"/>
                <a:pathLst>
                  <a:path extrusionOk="0" h="3153" w="3958">
                    <a:moveTo>
                      <a:pt x="185" y="0"/>
                    </a:moveTo>
                    <a:cubicBezTo>
                      <a:pt x="173" y="0"/>
                      <a:pt x="161" y="2"/>
                      <a:pt x="149" y="5"/>
                    </a:cubicBezTo>
                    <a:cubicBezTo>
                      <a:pt x="57" y="16"/>
                      <a:pt x="0" y="108"/>
                      <a:pt x="23" y="199"/>
                    </a:cubicBezTo>
                    <a:cubicBezTo>
                      <a:pt x="149" y="769"/>
                      <a:pt x="149" y="1316"/>
                      <a:pt x="149" y="1898"/>
                    </a:cubicBezTo>
                    <a:cubicBezTo>
                      <a:pt x="137" y="2251"/>
                      <a:pt x="137" y="2616"/>
                      <a:pt x="171" y="2981"/>
                    </a:cubicBezTo>
                    <a:cubicBezTo>
                      <a:pt x="171" y="3061"/>
                      <a:pt x="240" y="3129"/>
                      <a:pt x="320" y="3129"/>
                    </a:cubicBezTo>
                    <a:cubicBezTo>
                      <a:pt x="445" y="3141"/>
                      <a:pt x="582" y="3152"/>
                      <a:pt x="719" y="3152"/>
                    </a:cubicBezTo>
                    <a:cubicBezTo>
                      <a:pt x="1916" y="3152"/>
                      <a:pt x="3364" y="2765"/>
                      <a:pt x="3820" y="2628"/>
                    </a:cubicBezTo>
                    <a:cubicBezTo>
                      <a:pt x="3900" y="2605"/>
                      <a:pt x="3957" y="2514"/>
                      <a:pt x="3923" y="2434"/>
                    </a:cubicBezTo>
                    <a:cubicBezTo>
                      <a:pt x="3904" y="2358"/>
                      <a:pt x="3838" y="2314"/>
                      <a:pt x="3771" y="2314"/>
                    </a:cubicBezTo>
                    <a:cubicBezTo>
                      <a:pt x="3757" y="2314"/>
                      <a:pt x="3743" y="2316"/>
                      <a:pt x="3729" y="2320"/>
                    </a:cubicBezTo>
                    <a:cubicBezTo>
                      <a:pt x="3280" y="2448"/>
                      <a:pt x="1869" y="2827"/>
                      <a:pt x="708" y="2827"/>
                    </a:cubicBezTo>
                    <a:cubicBezTo>
                      <a:pt x="631" y="2827"/>
                      <a:pt x="554" y="2825"/>
                      <a:pt x="479" y="2822"/>
                    </a:cubicBezTo>
                    <a:cubicBezTo>
                      <a:pt x="468" y="2514"/>
                      <a:pt x="468" y="2206"/>
                      <a:pt x="468" y="1909"/>
                    </a:cubicBezTo>
                    <a:cubicBezTo>
                      <a:pt x="468" y="1328"/>
                      <a:pt x="479" y="735"/>
                      <a:pt x="342" y="119"/>
                    </a:cubicBezTo>
                    <a:cubicBezTo>
                      <a:pt x="323" y="51"/>
                      <a:pt x="25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1622775" y="2063425"/>
                <a:ext cx="81275" cy="78975"/>
              </a:xfrm>
              <a:custGeom>
                <a:rect b="b" l="l" r="r" t="t"/>
                <a:pathLst>
                  <a:path extrusionOk="0" h="3159" w="3251">
                    <a:moveTo>
                      <a:pt x="217" y="0"/>
                    </a:moveTo>
                    <a:cubicBezTo>
                      <a:pt x="137" y="0"/>
                      <a:pt x="57" y="69"/>
                      <a:pt x="57" y="160"/>
                    </a:cubicBezTo>
                    <a:cubicBezTo>
                      <a:pt x="69" y="719"/>
                      <a:pt x="46" y="1278"/>
                      <a:pt x="35" y="1825"/>
                    </a:cubicBezTo>
                    <a:cubicBezTo>
                      <a:pt x="23" y="2213"/>
                      <a:pt x="12" y="2600"/>
                      <a:pt x="0" y="2988"/>
                    </a:cubicBezTo>
                    <a:cubicBezTo>
                      <a:pt x="0" y="3045"/>
                      <a:pt x="23" y="3091"/>
                      <a:pt x="57" y="3113"/>
                    </a:cubicBezTo>
                    <a:cubicBezTo>
                      <a:pt x="92" y="3148"/>
                      <a:pt x="126" y="3159"/>
                      <a:pt x="160" y="3159"/>
                    </a:cubicBezTo>
                    <a:cubicBezTo>
                      <a:pt x="171" y="3159"/>
                      <a:pt x="183" y="3159"/>
                      <a:pt x="194" y="3148"/>
                    </a:cubicBezTo>
                    <a:cubicBezTo>
                      <a:pt x="559" y="3079"/>
                      <a:pt x="935" y="3034"/>
                      <a:pt x="1312" y="2988"/>
                    </a:cubicBezTo>
                    <a:cubicBezTo>
                      <a:pt x="1916" y="2908"/>
                      <a:pt x="2555" y="2840"/>
                      <a:pt x="3125" y="2634"/>
                    </a:cubicBezTo>
                    <a:cubicBezTo>
                      <a:pt x="3205" y="2600"/>
                      <a:pt x="3250" y="2509"/>
                      <a:pt x="3227" y="2418"/>
                    </a:cubicBezTo>
                    <a:cubicBezTo>
                      <a:pt x="3201" y="2356"/>
                      <a:pt x="3141" y="2315"/>
                      <a:pt x="3073" y="2315"/>
                    </a:cubicBezTo>
                    <a:cubicBezTo>
                      <a:pt x="3053" y="2315"/>
                      <a:pt x="3032" y="2319"/>
                      <a:pt x="3011" y="2327"/>
                    </a:cubicBezTo>
                    <a:cubicBezTo>
                      <a:pt x="2475" y="2520"/>
                      <a:pt x="1859" y="2589"/>
                      <a:pt x="1278" y="2669"/>
                    </a:cubicBezTo>
                    <a:cubicBezTo>
                      <a:pt x="958" y="2703"/>
                      <a:pt x="639" y="2737"/>
                      <a:pt x="331" y="2794"/>
                    </a:cubicBezTo>
                    <a:cubicBezTo>
                      <a:pt x="331" y="2475"/>
                      <a:pt x="342" y="2156"/>
                      <a:pt x="354" y="1836"/>
                    </a:cubicBezTo>
                    <a:cubicBezTo>
                      <a:pt x="365" y="1289"/>
                      <a:pt x="388" y="719"/>
                      <a:pt x="388" y="160"/>
                    </a:cubicBezTo>
                    <a:cubicBezTo>
                      <a:pt x="388" y="69"/>
                      <a:pt x="30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1599400" y="2096775"/>
                <a:ext cx="81275" cy="79000"/>
              </a:xfrm>
              <a:custGeom>
                <a:rect b="b" l="l" r="r" t="t"/>
                <a:pathLst>
                  <a:path extrusionOk="0" h="3160" w="3251">
                    <a:moveTo>
                      <a:pt x="228" y="1"/>
                    </a:moveTo>
                    <a:cubicBezTo>
                      <a:pt x="137" y="1"/>
                      <a:pt x="69" y="69"/>
                      <a:pt x="69" y="160"/>
                    </a:cubicBezTo>
                    <a:cubicBezTo>
                      <a:pt x="69" y="719"/>
                      <a:pt x="46" y="1278"/>
                      <a:pt x="35" y="1825"/>
                    </a:cubicBezTo>
                    <a:cubicBezTo>
                      <a:pt x="23" y="2213"/>
                      <a:pt x="12" y="2600"/>
                      <a:pt x="0" y="2988"/>
                    </a:cubicBezTo>
                    <a:cubicBezTo>
                      <a:pt x="0" y="3045"/>
                      <a:pt x="23" y="3091"/>
                      <a:pt x="69" y="3113"/>
                    </a:cubicBezTo>
                    <a:cubicBezTo>
                      <a:pt x="92" y="3148"/>
                      <a:pt x="126" y="3159"/>
                      <a:pt x="171" y="3159"/>
                    </a:cubicBezTo>
                    <a:cubicBezTo>
                      <a:pt x="183" y="3159"/>
                      <a:pt x="194" y="3159"/>
                      <a:pt x="206" y="3148"/>
                    </a:cubicBezTo>
                    <a:cubicBezTo>
                      <a:pt x="559" y="3079"/>
                      <a:pt x="947" y="3034"/>
                      <a:pt x="1312" y="2988"/>
                    </a:cubicBezTo>
                    <a:cubicBezTo>
                      <a:pt x="1927" y="2908"/>
                      <a:pt x="2555" y="2840"/>
                      <a:pt x="3125" y="2635"/>
                    </a:cubicBezTo>
                    <a:cubicBezTo>
                      <a:pt x="3216" y="2600"/>
                      <a:pt x="3250" y="2509"/>
                      <a:pt x="3227" y="2418"/>
                    </a:cubicBezTo>
                    <a:cubicBezTo>
                      <a:pt x="3201" y="2356"/>
                      <a:pt x="3141" y="2315"/>
                      <a:pt x="3078" y="2315"/>
                    </a:cubicBezTo>
                    <a:cubicBezTo>
                      <a:pt x="3059" y="2315"/>
                      <a:pt x="3040" y="2319"/>
                      <a:pt x="3022" y="2327"/>
                    </a:cubicBezTo>
                    <a:cubicBezTo>
                      <a:pt x="2475" y="2521"/>
                      <a:pt x="1870" y="2589"/>
                      <a:pt x="1277" y="2669"/>
                    </a:cubicBezTo>
                    <a:cubicBezTo>
                      <a:pt x="970" y="2703"/>
                      <a:pt x="639" y="2737"/>
                      <a:pt x="331" y="2794"/>
                    </a:cubicBezTo>
                    <a:cubicBezTo>
                      <a:pt x="342" y="2475"/>
                      <a:pt x="342" y="2156"/>
                      <a:pt x="354" y="1836"/>
                    </a:cubicBezTo>
                    <a:cubicBezTo>
                      <a:pt x="377" y="1289"/>
                      <a:pt x="388" y="719"/>
                      <a:pt x="388" y="160"/>
                    </a:cubicBezTo>
                    <a:cubicBezTo>
                      <a:pt x="388" y="69"/>
                      <a:pt x="320" y="1"/>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1688350" y="2016075"/>
                <a:ext cx="44475" cy="33125"/>
              </a:xfrm>
              <a:custGeom>
                <a:rect b="b" l="l" r="r" t="t"/>
                <a:pathLst>
                  <a:path extrusionOk="0" h="1325" w="1779">
                    <a:moveTo>
                      <a:pt x="180" y="0"/>
                    </a:moveTo>
                    <a:cubicBezTo>
                      <a:pt x="173" y="0"/>
                      <a:pt x="166" y="1"/>
                      <a:pt x="160" y="2"/>
                    </a:cubicBezTo>
                    <a:cubicBezTo>
                      <a:pt x="68" y="13"/>
                      <a:pt x="0" y="93"/>
                      <a:pt x="11" y="184"/>
                    </a:cubicBezTo>
                    <a:cubicBezTo>
                      <a:pt x="11" y="207"/>
                      <a:pt x="80" y="868"/>
                      <a:pt x="205" y="1222"/>
                    </a:cubicBezTo>
                    <a:cubicBezTo>
                      <a:pt x="228" y="1290"/>
                      <a:pt x="297" y="1324"/>
                      <a:pt x="365" y="1324"/>
                    </a:cubicBezTo>
                    <a:lnTo>
                      <a:pt x="399" y="1324"/>
                    </a:lnTo>
                    <a:cubicBezTo>
                      <a:pt x="468" y="1313"/>
                      <a:pt x="547" y="1290"/>
                      <a:pt x="650" y="1267"/>
                    </a:cubicBezTo>
                    <a:cubicBezTo>
                      <a:pt x="1026" y="1187"/>
                      <a:pt x="1482" y="1096"/>
                      <a:pt x="1699" y="914"/>
                    </a:cubicBezTo>
                    <a:cubicBezTo>
                      <a:pt x="1767" y="857"/>
                      <a:pt x="1779" y="754"/>
                      <a:pt x="1722" y="686"/>
                    </a:cubicBezTo>
                    <a:cubicBezTo>
                      <a:pt x="1690" y="647"/>
                      <a:pt x="1642" y="626"/>
                      <a:pt x="1595" y="626"/>
                    </a:cubicBezTo>
                    <a:cubicBezTo>
                      <a:pt x="1559" y="626"/>
                      <a:pt x="1523" y="638"/>
                      <a:pt x="1494" y="663"/>
                    </a:cubicBezTo>
                    <a:cubicBezTo>
                      <a:pt x="1346" y="788"/>
                      <a:pt x="889" y="891"/>
                      <a:pt x="582" y="948"/>
                    </a:cubicBezTo>
                    <a:cubicBezTo>
                      <a:pt x="547" y="959"/>
                      <a:pt x="502" y="971"/>
                      <a:pt x="468" y="982"/>
                    </a:cubicBezTo>
                    <a:cubicBezTo>
                      <a:pt x="388" y="640"/>
                      <a:pt x="331" y="150"/>
                      <a:pt x="331" y="150"/>
                    </a:cubicBezTo>
                    <a:cubicBezTo>
                      <a:pt x="331" y="65"/>
                      <a:pt x="262"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1570325" y="1745275"/>
                <a:ext cx="79550" cy="123750"/>
              </a:xfrm>
              <a:custGeom>
                <a:rect b="b" l="l" r="r" t="t"/>
                <a:pathLst>
                  <a:path extrusionOk="0" h="4950" w="3182">
                    <a:moveTo>
                      <a:pt x="3079" y="1"/>
                    </a:moveTo>
                    <a:cubicBezTo>
                      <a:pt x="3022" y="1"/>
                      <a:pt x="2976" y="35"/>
                      <a:pt x="2976" y="92"/>
                    </a:cubicBezTo>
                    <a:cubicBezTo>
                      <a:pt x="2942" y="594"/>
                      <a:pt x="2463" y="1255"/>
                      <a:pt x="2030" y="1848"/>
                    </a:cubicBezTo>
                    <a:cubicBezTo>
                      <a:pt x="1870" y="2065"/>
                      <a:pt x="1722" y="2270"/>
                      <a:pt x="1608" y="2452"/>
                    </a:cubicBezTo>
                    <a:cubicBezTo>
                      <a:pt x="1448" y="2692"/>
                      <a:pt x="1312" y="2931"/>
                      <a:pt x="1175" y="3159"/>
                    </a:cubicBezTo>
                    <a:cubicBezTo>
                      <a:pt x="1072" y="3342"/>
                      <a:pt x="970" y="3524"/>
                      <a:pt x="855" y="3707"/>
                    </a:cubicBezTo>
                    <a:cubicBezTo>
                      <a:pt x="810" y="3787"/>
                      <a:pt x="764" y="3878"/>
                      <a:pt x="719" y="3958"/>
                    </a:cubicBezTo>
                    <a:cubicBezTo>
                      <a:pt x="548" y="4277"/>
                      <a:pt x="365" y="4596"/>
                      <a:pt x="69" y="4756"/>
                    </a:cubicBezTo>
                    <a:cubicBezTo>
                      <a:pt x="23" y="4779"/>
                      <a:pt x="0" y="4847"/>
                      <a:pt x="23" y="4893"/>
                    </a:cubicBezTo>
                    <a:cubicBezTo>
                      <a:pt x="46" y="4927"/>
                      <a:pt x="80" y="4950"/>
                      <a:pt x="114" y="4950"/>
                    </a:cubicBezTo>
                    <a:cubicBezTo>
                      <a:pt x="126" y="4950"/>
                      <a:pt x="149" y="4938"/>
                      <a:pt x="160" y="4938"/>
                    </a:cubicBezTo>
                    <a:cubicBezTo>
                      <a:pt x="513" y="4744"/>
                      <a:pt x="719" y="4380"/>
                      <a:pt x="890" y="4060"/>
                    </a:cubicBezTo>
                    <a:cubicBezTo>
                      <a:pt x="935" y="3969"/>
                      <a:pt x="981" y="3889"/>
                      <a:pt x="1027" y="3809"/>
                    </a:cubicBezTo>
                    <a:cubicBezTo>
                      <a:pt x="1141" y="3627"/>
                      <a:pt x="1243" y="3444"/>
                      <a:pt x="1346" y="3262"/>
                    </a:cubicBezTo>
                    <a:cubicBezTo>
                      <a:pt x="1483" y="3034"/>
                      <a:pt x="1619" y="2795"/>
                      <a:pt x="1768" y="2555"/>
                    </a:cubicBezTo>
                    <a:cubicBezTo>
                      <a:pt x="1882" y="2384"/>
                      <a:pt x="2030" y="2179"/>
                      <a:pt x="2190" y="1962"/>
                    </a:cubicBezTo>
                    <a:cubicBezTo>
                      <a:pt x="2634" y="1358"/>
                      <a:pt x="3136" y="674"/>
                      <a:pt x="3170" y="103"/>
                    </a:cubicBezTo>
                    <a:cubicBezTo>
                      <a:pt x="3182" y="46"/>
                      <a:pt x="3136" y="1"/>
                      <a:pt x="3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1610225" y="1752875"/>
                <a:ext cx="56750" cy="40900"/>
              </a:xfrm>
              <a:custGeom>
                <a:rect b="b" l="l" r="r" t="t"/>
                <a:pathLst>
                  <a:path extrusionOk="0" h="1636" w="2270">
                    <a:moveTo>
                      <a:pt x="118" y="0"/>
                    </a:moveTo>
                    <a:cubicBezTo>
                      <a:pt x="101" y="0"/>
                      <a:pt x="84" y="5"/>
                      <a:pt x="69" y="16"/>
                    </a:cubicBezTo>
                    <a:cubicBezTo>
                      <a:pt x="23" y="39"/>
                      <a:pt x="1" y="96"/>
                      <a:pt x="23" y="142"/>
                    </a:cubicBezTo>
                    <a:cubicBezTo>
                      <a:pt x="206" y="541"/>
                      <a:pt x="320" y="1099"/>
                      <a:pt x="297" y="1533"/>
                    </a:cubicBezTo>
                    <a:cubicBezTo>
                      <a:pt x="297" y="1555"/>
                      <a:pt x="309" y="1590"/>
                      <a:pt x="331" y="1612"/>
                    </a:cubicBezTo>
                    <a:cubicBezTo>
                      <a:pt x="354" y="1624"/>
                      <a:pt x="377" y="1635"/>
                      <a:pt x="400" y="1635"/>
                    </a:cubicBezTo>
                    <a:lnTo>
                      <a:pt x="411" y="1635"/>
                    </a:lnTo>
                    <a:cubicBezTo>
                      <a:pt x="924" y="1590"/>
                      <a:pt x="1711" y="1327"/>
                      <a:pt x="2201" y="1111"/>
                    </a:cubicBezTo>
                    <a:cubicBezTo>
                      <a:pt x="2258" y="1088"/>
                      <a:pt x="2270" y="1020"/>
                      <a:pt x="2247" y="974"/>
                    </a:cubicBezTo>
                    <a:cubicBezTo>
                      <a:pt x="2230" y="941"/>
                      <a:pt x="2195" y="919"/>
                      <a:pt x="2160" y="919"/>
                    </a:cubicBezTo>
                    <a:cubicBezTo>
                      <a:pt x="2147" y="919"/>
                      <a:pt x="2134" y="922"/>
                      <a:pt x="2122" y="928"/>
                    </a:cubicBezTo>
                    <a:cubicBezTo>
                      <a:pt x="1688" y="1122"/>
                      <a:pt x="993" y="1350"/>
                      <a:pt x="502" y="1419"/>
                    </a:cubicBezTo>
                    <a:cubicBezTo>
                      <a:pt x="502" y="985"/>
                      <a:pt x="388" y="449"/>
                      <a:pt x="206" y="62"/>
                    </a:cubicBezTo>
                    <a:cubicBezTo>
                      <a:pt x="190" y="23"/>
                      <a:pt x="154" y="0"/>
                      <a:pt x="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1602250" y="1764025"/>
                <a:ext cx="64175" cy="48000"/>
              </a:xfrm>
              <a:custGeom>
                <a:rect b="b" l="l" r="r" t="t"/>
                <a:pathLst>
                  <a:path extrusionOk="0" h="1920" w="2567">
                    <a:moveTo>
                      <a:pt x="115" y="1"/>
                    </a:moveTo>
                    <a:cubicBezTo>
                      <a:pt x="107" y="1"/>
                      <a:pt x="99" y="2"/>
                      <a:pt x="92" y="3"/>
                    </a:cubicBezTo>
                    <a:cubicBezTo>
                      <a:pt x="35" y="26"/>
                      <a:pt x="0" y="83"/>
                      <a:pt x="23" y="129"/>
                    </a:cubicBezTo>
                    <a:cubicBezTo>
                      <a:pt x="137" y="471"/>
                      <a:pt x="160" y="813"/>
                      <a:pt x="194" y="1178"/>
                    </a:cubicBezTo>
                    <a:cubicBezTo>
                      <a:pt x="206" y="1395"/>
                      <a:pt x="228" y="1611"/>
                      <a:pt x="274" y="1839"/>
                    </a:cubicBezTo>
                    <a:cubicBezTo>
                      <a:pt x="274" y="1885"/>
                      <a:pt x="320" y="1919"/>
                      <a:pt x="365" y="1919"/>
                    </a:cubicBezTo>
                    <a:cubicBezTo>
                      <a:pt x="1141" y="1919"/>
                      <a:pt x="2190" y="1531"/>
                      <a:pt x="2486" y="1417"/>
                    </a:cubicBezTo>
                    <a:cubicBezTo>
                      <a:pt x="2543" y="1395"/>
                      <a:pt x="2566" y="1338"/>
                      <a:pt x="2543" y="1281"/>
                    </a:cubicBezTo>
                    <a:cubicBezTo>
                      <a:pt x="2524" y="1243"/>
                      <a:pt x="2482" y="1221"/>
                      <a:pt x="2442" y="1221"/>
                    </a:cubicBezTo>
                    <a:cubicBezTo>
                      <a:pt x="2434" y="1221"/>
                      <a:pt x="2426" y="1222"/>
                      <a:pt x="2418" y="1224"/>
                    </a:cubicBezTo>
                    <a:cubicBezTo>
                      <a:pt x="2133" y="1338"/>
                      <a:pt x="1186" y="1691"/>
                      <a:pt x="457" y="1714"/>
                    </a:cubicBezTo>
                    <a:cubicBezTo>
                      <a:pt x="422" y="1531"/>
                      <a:pt x="411" y="1338"/>
                      <a:pt x="388" y="1155"/>
                    </a:cubicBezTo>
                    <a:cubicBezTo>
                      <a:pt x="365" y="802"/>
                      <a:pt x="331" y="437"/>
                      <a:pt x="217" y="72"/>
                    </a:cubicBezTo>
                    <a:cubicBezTo>
                      <a:pt x="198" y="24"/>
                      <a:pt x="155" y="1"/>
                      <a:pt x="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1594825" y="1783450"/>
                <a:ext cx="52500" cy="48525"/>
              </a:xfrm>
              <a:custGeom>
                <a:rect b="b" l="l" r="r" t="t"/>
                <a:pathLst>
                  <a:path extrusionOk="0" h="1941" w="2100">
                    <a:moveTo>
                      <a:pt x="121" y="0"/>
                    </a:moveTo>
                    <a:cubicBezTo>
                      <a:pt x="115" y="0"/>
                      <a:pt x="110" y="1"/>
                      <a:pt x="104" y="2"/>
                    </a:cubicBezTo>
                    <a:cubicBezTo>
                      <a:pt x="47" y="2"/>
                      <a:pt x="1" y="47"/>
                      <a:pt x="12" y="104"/>
                    </a:cubicBezTo>
                    <a:cubicBezTo>
                      <a:pt x="47" y="447"/>
                      <a:pt x="69" y="789"/>
                      <a:pt x="81" y="1131"/>
                    </a:cubicBezTo>
                    <a:cubicBezTo>
                      <a:pt x="104" y="1370"/>
                      <a:pt x="115" y="1610"/>
                      <a:pt x="138" y="1849"/>
                    </a:cubicBezTo>
                    <a:cubicBezTo>
                      <a:pt x="138" y="1872"/>
                      <a:pt x="149" y="1906"/>
                      <a:pt x="172" y="1917"/>
                    </a:cubicBezTo>
                    <a:cubicBezTo>
                      <a:pt x="195" y="1929"/>
                      <a:pt x="218" y="1940"/>
                      <a:pt x="229" y="1940"/>
                    </a:cubicBezTo>
                    <a:cubicBezTo>
                      <a:pt x="240" y="1940"/>
                      <a:pt x="252" y="1940"/>
                      <a:pt x="263" y="1929"/>
                    </a:cubicBezTo>
                    <a:cubicBezTo>
                      <a:pt x="480" y="1872"/>
                      <a:pt x="708" y="1815"/>
                      <a:pt x="936" y="1769"/>
                    </a:cubicBezTo>
                    <a:cubicBezTo>
                      <a:pt x="1301" y="1689"/>
                      <a:pt x="1689" y="1610"/>
                      <a:pt x="2031" y="1450"/>
                    </a:cubicBezTo>
                    <a:cubicBezTo>
                      <a:pt x="2076" y="1427"/>
                      <a:pt x="2099" y="1370"/>
                      <a:pt x="2076" y="1313"/>
                    </a:cubicBezTo>
                    <a:cubicBezTo>
                      <a:pt x="2060" y="1280"/>
                      <a:pt x="2025" y="1259"/>
                      <a:pt x="1985" y="1259"/>
                    </a:cubicBezTo>
                    <a:cubicBezTo>
                      <a:pt x="1970" y="1259"/>
                      <a:pt x="1955" y="1261"/>
                      <a:pt x="1939" y="1268"/>
                    </a:cubicBezTo>
                    <a:cubicBezTo>
                      <a:pt x="1620" y="1416"/>
                      <a:pt x="1255" y="1496"/>
                      <a:pt x="890" y="1575"/>
                    </a:cubicBezTo>
                    <a:cubicBezTo>
                      <a:pt x="708" y="1610"/>
                      <a:pt x="514" y="1655"/>
                      <a:pt x="320" y="1712"/>
                    </a:cubicBezTo>
                    <a:cubicBezTo>
                      <a:pt x="309" y="1507"/>
                      <a:pt x="297" y="1313"/>
                      <a:pt x="286" y="1119"/>
                    </a:cubicBezTo>
                    <a:cubicBezTo>
                      <a:pt x="263" y="777"/>
                      <a:pt x="240" y="435"/>
                      <a:pt x="206" y="82"/>
                    </a:cubicBezTo>
                    <a:cubicBezTo>
                      <a:pt x="206" y="41"/>
                      <a:pt x="170" y="0"/>
                      <a:pt x="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1582575" y="1805150"/>
                <a:ext cx="52475" cy="48475"/>
              </a:xfrm>
              <a:custGeom>
                <a:rect b="b" l="l" r="r" t="t"/>
                <a:pathLst>
                  <a:path extrusionOk="0" h="1939" w="2099">
                    <a:moveTo>
                      <a:pt x="92" y="0"/>
                    </a:moveTo>
                    <a:cubicBezTo>
                      <a:pt x="35" y="0"/>
                      <a:pt x="1" y="57"/>
                      <a:pt x="1" y="114"/>
                    </a:cubicBezTo>
                    <a:cubicBezTo>
                      <a:pt x="35" y="445"/>
                      <a:pt x="58" y="799"/>
                      <a:pt x="80" y="1141"/>
                    </a:cubicBezTo>
                    <a:cubicBezTo>
                      <a:pt x="92" y="1369"/>
                      <a:pt x="103" y="1608"/>
                      <a:pt x="126" y="1848"/>
                    </a:cubicBezTo>
                    <a:cubicBezTo>
                      <a:pt x="126" y="1882"/>
                      <a:pt x="149" y="1905"/>
                      <a:pt x="172" y="1927"/>
                    </a:cubicBezTo>
                    <a:cubicBezTo>
                      <a:pt x="183" y="1939"/>
                      <a:pt x="206" y="1939"/>
                      <a:pt x="229" y="1939"/>
                    </a:cubicBezTo>
                    <a:lnTo>
                      <a:pt x="251" y="1939"/>
                    </a:lnTo>
                    <a:cubicBezTo>
                      <a:pt x="468" y="1870"/>
                      <a:pt x="708" y="1825"/>
                      <a:pt x="924" y="1768"/>
                    </a:cubicBezTo>
                    <a:cubicBezTo>
                      <a:pt x="1301" y="1699"/>
                      <a:pt x="1677" y="1608"/>
                      <a:pt x="2019" y="1449"/>
                    </a:cubicBezTo>
                    <a:cubicBezTo>
                      <a:pt x="2076" y="1426"/>
                      <a:pt x="2099" y="1369"/>
                      <a:pt x="2065" y="1323"/>
                    </a:cubicBezTo>
                    <a:cubicBezTo>
                      <a:pt x="2048" y="1281"/>
                      <a:pt x="2012" y="1257"/>
                      <a:pt x="1976" y="1257"/>
                    </a:cubicBezTo>
                    <a:cubicBezTo>
                      <a:pt x="1963" y="1257"/>
                      <a:pt x="1951" y="1260"/>
                      <a:pt x="1939" y="1266"/>
                    </a:cubicBezTo>
                    <a:cubicBezTo>
                      <a:pt x="1620" y="1426"/>
                      <a:pt x="1244" y="1506"/>
                      <a:pt x="890" y="1574"/>
                    </a:cubicBezTo>
                    <a:cubicBezTo>
                      <a:pt x="696" y="1620"/>
                      <a:pt x="502" y="1665"/>
                      <a:pt x="320" y="1711"/>
                    </a:cubicBezTo>
                    <a:cubicBezTo>
                      <a:pt x="297" y="1517"/>
                      <a:pt x="286" y="1323"/>
                      <a:pt x="274" y="1118"/>
                    </a:cubicBezTo>
                    <a:cubicBezTo>
                      <a:pt x="251" y="787"/>
                      <a:pt x="240" y="434"/>
                      <a:pt x="206" y="92"/>
                    </a:cubicBezTo>
                    <a:cubicBezTo>
                      <a:pt x="194" y="35"/>
                      <a:pt x="149" y="0"/>
                      <a:pt x="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1631600" y="1750650"/>
                <a:ext cx="28250" cy="20325"/>
              </a:xfrm>
              <a:custGeom>
                <a:rect b="b" l="l" r="r" t="t"/>
                <a:pathLst>
                  <a:path extrusionOk="0" h="813" w="1130">
                    <a:moveTo>
                      <a:pt x="114" y="0"/>
                    </a:moveTo>
                    <a:cubicBezTo>
                      <a:pt x="107" y="0"/>
                      <a:pt x="99" y="1"/>
                      <a:pt x="92" y="2"/>
                    </a:cubicBezTo>
                    <a:cubicBezTo>
                      <a:pt x="35" y="14"/>
                      <a:pt x="1" y="71"/>
                      <a:pt x="12" y="117"/>
                    </a:cubicBezTo>
                    <a:cubicBezTo>
                      <a:pt x="12" y="139"/>
                      <a:pt x="92" y="538"/>
                      <a:pt x="195" y="755"/>
                    </a:cubicBezTo>
                    <a:cubicBezTo>
                      <a:pt x="206" y="789"/>
                      <a:pt x="240" y="812"/>
                      <a:pt x="286" y="812"/>
                    </a:cubicBezTo>
                    <a:cubicBezTo>
                      <a:pt x="297" y="812"/>
                      <a:pt x="309" y="812"/>
                      <a:pt x="309" y="801"/>
                    </a:cubicBezTo>
                    <a:cubicBezTo>
                      <a:pt x="354" y="789"/>
                      <a:pt x="400" y="778"/>
                      <a:pt x="457" y="755"/>
                    </a:cubicBezTo>
                    <a:cubicBezTo>
                      <a:pt x="685" y="687"/>
                      <a:pt x="970" y="595"/>
                      <a:pt x="1096" y="481"/>
                    </a:cubicBezTo>
                    <a:cubicBezTo>
                      <a:pt x="1130" y="436"/>
                      <a:pt x="1130" y="379"/>
                      <a:pt x="1096" y="333"/>
                    </a:cubicBezTo>
                    <a:cubicBezTo>
                      <a:pt x="1073" y="316"/>
                      <a:pt x="1047" y="308"/>
                      <a:pt x="1021" y="308"/>
                    </a:cubicBezTo>
                    <a:cubicBezTo>
                      <a:pt x="996" y="308"/>
                      <a:pt x="970" y="316"/>
                      <a:pt x="947" y="333"/>
                    </a:cubicBezTo>
                    <a:cubicBezTo>
                      <a:pt x="868" y="424"/>
                      <a:pt x="582" y="504"/>
                      <a:pt x="400" y="561"/>
                    </a:cubicBezTo>
                    <a:cubicBezTo>
                      <a:pt x="377" y="573"/>
                      <a:pt x="354" y="584"/>
                      <a:pt x="343" y="584"/>
                    </a:cubicBezTo>
                    <a:cubicBezTo>
                      <a:pt x="263" y="390"/>
                      <a:pt x="206" y="82"/>
                      <a:pt x="206" y="82"/>
                    </a:cubicBezTo>
                    <a:cubicBezTo>
                      <a:pt x="196" y="33"/>
                      <a:pt x="160"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1576300" y="2195375"/>
                <a:ext cx="108650" cy="133200"/>
              </a:xfrm>
              <a:custGeom>
                <a:rect b="b" l="l" r="r" t="t"/>
                <a:pathLst>
                  <a:path extrusionOk="0" h="5328" w="4346">
                    <a:moveTo>
                      <a:pt x="4224" y="0"/>
                    </a:moveTo>
                    <a:cubicBezTo>
                      <a:pt x="4172" y="0"/>
                      <a:pt x="4116" y="42"/>
                      <a:pt x="4106" y="93"/>
                    </a:cubicBezTo>
                    <a:cubicBezTo>
                      <a:pt x="4003" y="675"/>
                      <a:pt x="3353" y="1382"/>
                      <a:pt x="2772" y="1997"/>
                    </a:cubicBezTo>
                    <a:cubicBezTo>
                      <a:pt x="2555" y="2225"/>
                      <a:pt x="2350" y="2442"/>
                      <a:pt x="2190" y="2636"/>
                    </a:cubicBezTo>
                    <a:cubicBezTo>
                      <a:pt x="1985" y="2898"/>
                      <a:pt x="1791" y="3149"/>
                      <a:pt x="1597" y="3411"/>
                    </a:cubicBezTo>
                    <a:cubicBezTo>
                      <a:pt x="1460" y="3605"/>
                      <a:pt x="1312" y="3799"/>
                      <a:pt x="1152" y="3993"/>
                    </a:cubicBezTo>
                    <a:cubicBezTo>
                      <a:pt x="1084" y="4073"/>
                      <a:pt x="1027" y="4175"/>
                      <a:pt x="959" y="4267"/>
                    </a:cubicBezTo>
                    <a:cubicBezTo>
                      <a:pt x="719" y="4609"/>
                      <a:pt x="468" y="4951"/>
                      <a:pt x="92" y="5099"/>
                    </a:cubicBezTo>
                    <a:cubicBezTo>
                      <a:pt x="35" y="5122"/>
                      <a:pt x="1" y="5190"/>
                      <a:pt x="24" y="5247"/>
                    </a:cubicBezTo>
                    <a:cubicBezTo>
                      <a:pt x="46" y="5293"/>
                      <a:pt x="92" y="5327"/>
                      <a:pt x="138" y="5327"/>
                    </a:cubicBezTo>
                    <a:cubicBezTo>
                      <a:pt x="149" y="5327"/>
                      <a:pt x="160" y="5327"/>
                      <a:pt x="183" y="5316"/>
                    </a:cubicBezTo>
                    <a:cubicBezTo>
                      <a:pt x="616" y="5145"/>
                      <a:pt x="890" y="4757"/>
                      <a:pt x="1141" y="4403"/>
                    </a:cubicBezTo>
                    <a:cubicBezTo>
                      <a:pt x="1209" y="4312"/>
                      <a:pt x="1278" y="4221"/>
                      <a:pt x="1335" y="4130"/>
                    </a:cubicBezTo>
                    <a:cubicBezTo>
                      <a:pt x="1495" y="3936"/>
                      <a:pt x="1643" y="3742"/>
                      <a:pt x="1791" y="3548"/>
                    </a:cubicBezTo>
                    <a:cubicBezTo>
                      <a:pt x="1973" y="3297"/>
                      <a:pt x="2167" y="3035"/>
                      <a:pt x="2373" y="2784"/>
                    </a:cubicBezTo>
                    <a:cubicBezTo>
                      <a:pt x="2532" y="2602"/>
                      <a:pt x="2726" y="2385"/>
                      <a:pt x="2943" y="2157"/>
                    </a:cubicBezTo>
                    <a:cubicBezTo>
                      <a:pt x="3547" y="1507"/>
                      <a:pt x="4220" y="789"/>
                      <a:pt x="4334" y="139"/>
                    </a:cubicBezTo>
                    <a:cubicBezTo>
                      <a:pt x="4345" y="82"/>
                      <a:pt x="4311" y="13"/>
                      <a:pt x="4243" y="2"/>
                    </a:cubicBezTo>
                    <a:cubicBezTo>
                      <a:pt x="4237" y="1"/>
                      <a:pt x="4231" y="0"/>
                      <a:pt x="4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1637875" y="2199500"/>
                <a:ext cx="63025" cy="48400"/>
              </a:xfrm>
              <a:custGeom>
                <a:rect b="b" l="l" r="r" t="t"/>
                <a:pathLst>
                  <a:path extrusionOk="0" h="1936" w="2521">
                    <a:moveTo>
                      <a:pt x="141" y="1"/>
                    </a:moveTo>
                    <a:cubicBezTo>
                      <a:pt x="128" y="1"/>
                      <a:pt x="116" y="3"/>
                      <a:pt x="103" y="8"/>
                    </a:cubicBezTo>
                    <a:cubicBezTo>
                      <a:pt x="35" y="31"/>
                      <a:pt x="1" y="88"/>
                      <a:pt x="24" y="156"/>
                    </a:cubicBezTo>
                    <a:cubicBezTo>
                      <a:pt x="183" y="635"/>
                      <a:pt x="240" y="1296"/>
                      <a:pt x="160" y="1798"/>
                    </a:cubicBezTo>
                    <a:cubicBezTo>
                      <a:pt x="149" y="1832"/>
                      <a:pt x="160" y="1867"/>
                      <a:pt x="183" y="1889"/>
                    </a:cubicBezTo>
                    <a:cubicBezTo>
                      <a:pt x="206" y="1924"/>
                      <a:pt x="229" y="1935"/>
                      <a:pt x="263" y="1935"/>
                    </a:cubicBezTo>
                    <a:lnTo>
                      <a:pt x="343" y="1935"/>
                    </a:lnTo>
                    <a:cubicBezTo>
                      <a:pt x="947" y="1935"/>
                      <a:pt x="1848" y="1753"/>
                      <a:pt x="2418" y="1570"/>
                    </a:cubicBezTo>
                    <a:cubicBezTo>
                      <a:pt x="2487" y="1547"/>
                      <a:pt x="2521" y="1490"/>
                      <a:pt x="2498" y="1422"/>
                    </a:cubicBezTo>
                    <a:cubicBezTo>
                      <a:pt x="2480" y="1377"/>
                      <a:pt x="2434" y="1346"/>
                      <a:pt x="2387" y="1346"/>
                    </a:cubicBezTo>
                    <a:cubicBezTo>
                      <a:pt x="2375" y="1346"/>
                      <a:pt x="2362" y="1349"/>
                      <a:pt x="2350" y="1353"/>
                    </a:cubicBezTo>
                    <a:cubicBezTo>
                      <a:pt x="1814" y="1525"/>
                      <a:pt x="981" y="1696"/>
                      <a:pt x="400" y="1707"/>
                    </a:cubicBezTo>
                    <a:cubicBezTo>
                      <a:pt x="468" y="1194"/>
                      <a:pt x="411" y="555"/>
                      <a:pt x="252" y="76"/>
                    </a:cubicBezTo>
                    <a:cubicBezTo>
                      <a:pt x="234" y="32"/>
                      <a:pt x="188" y="1"/>
                      <a:pt x="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1627625" y="2211325"/>
                <a:ext cx="69575" cy="57100"/>
              </a:xfrm>
              <a:custGeom>
                <a:rect b="b" l="l" r="r" t="t"/>
                <a:pathLst>
                  <a:path extrusionOk="0" h="2284" w="2783">
                    <a:moveTo>
                      <a:pt x="121" y="1"/>
                    </a:moveTo>
                    <a:cubicBezTo>
                      <a:pt x="115" y="1"/>
                      <a:pt x="109" y="1"/>
                      <a:pt x="103" y="2"/>
                    </a:cubicBezTo>
                    <a:cubicBezTo>
                      <a:pt x="34" y="14"/>
                      <a:pt x="0" y="82"/>
                      <a:pt x="12" y="139"/>
                    </a:cubicBezTo>
                    <a:cubicBezTo>
                      <a:pt x="91" y="550"/>
                      <a:pt x="80" y="949"/>
                      <a:pt x="57" y="1371"/>
                    </a:cubicBezTo>
                    <a:cubicBezTo>
                      <a:pt x="46" y="1622"/>
                      <a:pt x="46" y="1884"/>
                      <a:pt x="57" y="2146"/>
                    </a:cubicBezTo>
                    <a:cubicBezTo>
                      <a:pt x="57" y="2203"/>
                      <a:pt x="103" y="2249"/>
                      <a:pt x="160" y="2260"/>
                    </a:cubicBezTo>
                    <a:cubicBezTo>
                      <a:pt x="285" y="2272"/>
                      <a:pt x="422" y="2283"/>
                      <a:pt x="559" y="2283"/>
                    </a:cubicBezTo>
                    <a:cubicBezTo>
                      <a:pt x="1403" y="2283"/>
                      <a:pt x="2372" y="2044"/>
                      <a:pt x="2691" y="1964"/>
                    </a:cubicBezTo>
                    <a:cubicBezTo>
                      <a:pt x="2748" y="1952"/>
                      <a:pt x="2783" y="1884"/>
                      <a:pt x="2771" y="1827"/>
                    </a:cubicBezTo>
                    <a:cubicBezTo>
                      <a:pt x="2761" y="1767"/>
                      <a:pt x="2708" y="1734"/>
                      <a:pt x="2649" y="1734"/>
                    </a:cubicBezTo>
                    <a:cubicBezTo>
                      <a:pt x="2640" y="1734"/>
                      <a:pt x="2632" y="1734"/>
                      <a:pt x="2623" y="1736"/>
                    </a:cubicBezTo>
                    <a:cubicBezTo>
                      <a:pt x="2327" y="1817"/>
                      <a:pt x="1374" y="2054"/>
                      <a:pt x="564" y="2054"/>
                    </a:cubicBezTo>
                    <a:cubicBezTo>
                      <a:pt x="469" y="2054"/>
                      <a:pt x="375" y="2051"/>
                      <a:pt x="285" y="2044"/>
                    </a:cubicBezTo>
                    <a:cubicBezTo>
                      <a:pt x="274" y="1816"/>
                      <a:pt x="285" y="1599"/>
                      <a:pt x="297" y="1382"/>
                    </a:cubicBezTo>
                    <a:cubicBezTo>
                      <a:pt x="308" y="960"/>
                      <a:pt x="320" y="538"/>
                      <a:pt x="240" y="94"/>
                    </a:cubicBezTo>
                    <a:cubicBezTo>
                      <a:pt x="229" y="43"/>
                      <a:pt x="174" y="1"/>
                      <a:pt x="121"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1613650" y="2232750"/>
                <a:ext cx="58750" cy="56750"/>
              </a:xfrm>
              <a:custGeom>
                <a:rect b="b" l="l" r="r" t="t"/>
                <a:pathLst>
                  <a:path extrusionOk="0" h="2270" w="2350">
                    <a:moveTo>
                      <a:pt x="217" y="1"/>
                    </a:moveTo>
                    <a:cubicBezTo>
                      <a:pt x="160" y="1"/>
                      <a:pt x="103" y="46"/>
                      <a:pt x="103" y="115"/>
                    </a:cubicBezTo>
                    <a:cubicBezTo>
                      <a:pt x="92" y="514"/>
                      <a:pt x="69" y="913"/>
                      <a:pt x="46" y="1312"/>
                    </a:cubicBezTo>
                    <a:cubicBezTo>
                      <a:pt x="35" y="1586"/>
                      <a:pt x="12" y="1871"/>
                      <a:pt x="1" y="2144"/>
                    </a:cubicBezTo>
                    <a:cubicBezTo>
                      <a:pt x="1" y="2179"/>
                      <a:pt x="23" y="2213"/>
                      <a:pt x="46" y="2236"/>
                    </a:cubicBezTo>
                    <a:cubicBezTo>
                      <a:pt x="69" y="2258"/>
                      <a:pt x="92" y="2270"/>
                      <a:pt x="126" y="2270"/>
                    </a:cubicBezTo>
                    <a:lnTo>
                      <a:pt x="137" y="2270"/>
                    </a:lnTo>
                    <a:cubicBezTo>
                      <a:pt x="400" y="2213"/>
                      <a:pt x="673" y="2190"/>
                      <a:pt x="947" y="2167"/>
                    </a:cubicBezTo>
                    <a:cubicBezTo>
                      <a:pt x="1380" y="2133"/>
                      <a:pt x="1836" y="2087"/>
                      <a:pt x="2258" y="1951"/>
                    </a:cubicBezTo>
                    <a:cubicBezTo>
                      <a:pt x="2315" y="1928"/>
                      <a:pt x="2349" y="1859"/>
                      <a:pt x="2327" y="1802"/>
                    </a:cubicBezTo>
                    <a:cubicBezTo>
                      <a:pt x="2317" y="1745"/>
                      <a:pt x="2268" y="1720"/>
                      <a:pt x="2212" y="1720"/>
                    </a:cubicBezTo>
                    <a:cubicBezTo>
                      <a:pt x="2201" y="1720"/>
                      <a:pt x="2190" y="1721"/>
                      <a:pt x="2178" y="1723"/>
                    </a:cubicBezTo>
                    <a:cubicBezTo>
                      <a:pt x="1791" y="1859"/>
                      <a:pt x="1346" y="1894"/>
                      <a:pt x="924" y="1939"/>
                    </a:cubicBezTo>
                    <a:cubicBezTo>
                      <a:pt x="696" y="1962"/>
                      <a:pt x="468" y="1973"/>
                      <a:pt x="240" y="2008"/>
                    </a:cubicBezTo>
                    <a:cubicBezTo>
                      <a:pt x="251" y="1780"/>
                      <a:pt x="263" y="1551"/>
                      <a:pt x="286" y="1323"/>
                    </a:cubicBezTo>
                    <a:cubicBezTo>
                      <a:pt x="297" y="924"/>
                      <a:pt x="331" y="514"/>
                      <a:pt x="331" y="115"/>
                    </a:cubicBezTo>
                    <a:cubicBezTo>
                      <a:pt x="331" y="46"/>
                      <a:pt x="286" y="1"/>
                      <a:pt x="217"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1596250" y="2256125"/>
                <a:ext cx="58750" cy="56750"/>
              </a:xfrm>
              <a:custGeom>
                <a:rect b="b" l="l" r="r" t="t"/>
                <a:pathLst>
                  <a:path extrusionOk="0" h="2270" w="2350">
                    <a:moveTo>
                      <a:pt x="218" y="1"/>
                    </a:moveTo>
                    <a:cubicBezTo>
                      <a:pt x="161" y="1"/>
                      <a:pt x="104" y="58"/>
                      <a:pt x="104" y="115"/>
                    </a:cubicBezTo>
                    <a:cubicBezTo>
                      <a:pt x="92" y="514"/>
                      <a:pt x="69" y="924"/>
                      <a:pt x="47" y="1312"/>
                    </a:cubicBezTo>
                    <a:cubicBezTo>
                      <a:pt x="35" y="1597"/>
                      <a:pt x="12" y="1871"/>
                      <a:pt x="1" y="2156"/>
                    </a:cubicBezTo>
                    <a:cubicBezTo>
                      <a:pt x="1" y="2190"/>
                      <a:pt x="12" y="2224"/>
                      <a:pt x="47" y="2247"/>
                    </a:cubicBezTo>
                    <a:cubicBezTo>
                      <a:pt x="69" y="2258"/>
                      <a:pt x="92" y="2270"/>
                      <a:pt x="115" y="2270"/>
                    </a:cubicBezTo>
                    <a:lnTo>
                      <a:pt x="138" y="2270"/>
                    </a:lnTo>
                    <a:cubicBezTo>
                      <a:pt x="400" y="2224"/>
                      <a:pt x="674" y="2201"/>
                      <a:pt x="947" y="2179"/>
                    </a:cubicBezTo>
                    <a:cubicBezTo>
                      <a:pt x="1381" y="2133"/>
                      <a:pt x="1837" y="2087"/>
                      <a:pt x="2259" y="1951"/>
                    </a:cubicBezTo>
                    <a:cubicBezTo>
                      <a:pt x="2316" y="1928"/>
                      <a:pt x="2350" y="1871"/>
                      <a:pt x="2327" y="1802"/>
                    </a:cubicBezTo>
                    <a:cubicBezTo>
                      <a:pt x="2318" y="1758"/>
                      <a:pt x="2274" y="1727"/>
                      <a:pt x="2222" y="1727"/>
                    </a:cubicBezTo>
                    <a:cubicBezTo>
                      <a:pt x="2208" y="1727"/>
                      <a:pt x="2194" y="1729"/>
                      <a:pt x="2179" y="1734"/>
                    </a:cubicBezTo>
                    <a:cubicBezTo>
                      <a:pt x="1791" y="1859"/>
                      <a:pt x="1346" y="1905"/>
                      <a:pt x="925" y="1939"/>
                    </a:cubicBezTo>
                    <a:cubicBezTo>
                      <a:pt x="697" y="1962"/>
                      <a:pt x="468" y="1985"/>
                      <a:pt x="240" y="2019"/>
                    </a:cubicBezTo>
                    <a:cubicBezTo>
                      <a:pt x="252" y="1791"/>
                      <a:pt x="263" y="1563"/>
                      <a:pt x="275" y="1323"/>
                    </a:cubicBezTo>
                    <a:cubicBezTo>
                      <a:pt x="297" y="936"/>
                      <a:pt x="320" y="525"/>
                      <a:pt x="332" y="126"/>
                    </a:cubicBezTo>
                    <a:cubicBezTo>
                      <a:pt x="332" y="58"/>
                      <a:pt x="286" y="1"/>
                      <a:pt x="218"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1663250" y="2199975"/>
                <a:ext cx="31675" cy="23975"/>
              </a:xfrm>
              <a:custGeom>
                <a:rect b="b" l="l" r="r" t="t"/>
                <a:pathLst>
                  <a:path extrusionOk="0" h="959" w="1267">
                    <a:moveTo>
                      <a:pt x="115" y="0"/>
                    </a:moveTo>
                    <a:cubicBezTo>
                      <a:pt x="46" y="0"/>
                      <a:pt x="1" y="57"/>
                      <a:pt x="12" y="126"/>
                    </a:cubicBezTo>
                    <a:cubicBezTo>
                      <a:pt x="12" y="149"/>
                      <a:pt x="46" y="628"/>
                      <a:pt x="126" y="878"/>
                    </a:cubicBezTo>
                    <a:cubicBezTo>
                      <a:pt x="137" y="924"/>
                      <a:pt x="183" y="958"/>
                      <a:pt x="240" y="958"/>
                    </a:cubicBezTo>
                    <a:lnTo>
                      <a:pt x="263" y="958"/>
                    </a:lnTo>
                    <a:cubicBezTo>
                      <a:pt x="308" y="947"/>
                      <a:pt x="377" y="935"/>
                      <a:pt x="445" y="924"/>
                    </a:cubicBezTo>
                    <a:cubicBezTo>
                      <a:pt x="708" y="867"/>
                      <a:pt x="1050" y="810"/>
                      <a:pt x="1209" y="685"/>
                    </a:cubicBezTo>
                    <a:cubicBezTo>
                      <a:pt x="1255" y="650"/>
                      <a:pt x="1266" y="570"/>
                      <a:pt x="1232" y="525"/>
                    </a:cubicBezTo>
                    <a:cubicBezTo>
                      <a:pt x="1206" y="493"/>
                      <a:pt x="1173" y="479"/>
                      <a:pt x="1139" y="479"/>
                    </a:cubicBezTo>
                    <a:cubicBezTo>
                      <a:pt x="1113" y="479"/>
                      <a:pt x="1086" y="487"/>
                      <a:pt x="1061" y="502"/>
                    </a:cubicBezTo>
                    <a:cubicBezTo>
                      <a:pt x="947" y="593"/>
                      <a:pt x="616" y="650"/>
                      <a:pt x="400" y="696"/>
                    </a:cubicBezTo>
                    <a:cubicBezTo>
                      <a:pt x="377" y="696"/>
                      <a:pt x="343" y="707"/>
                      <a:pt x="320" y="707"/>
                    </a:cubicBezTo>
                    <a:cubicBezTo>
                      <a:pt x="263" y="468"/>
                      <a:pt x="240" y="114"/>
                      <a:pt x="240" y="103"/>
                    </a:cubicBezTo>
                    <a:cubicBezTo>
                      <a:pt x="229" y="46"/>
                      <a:pt x="183"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1346550" y="1603325"/>
                <a:ext cx="408225" cy="760850"/>
              </a:xfrm>
              <a:custGeom>
                <a:rect b="b" l="l" r="r" t="t"/>
                <a:pathLst>
                  <a:path extrusionOk="0" h="30434" w="16329">
                    <a:moveTo>
                      <a:pt x="5063" y="0"/>
                    </a:moveTo>
                    <a:lnTo>
                      <a:pt x="5063" y="0"/>
                    </a:lnTo>
                    <a:cubicBezTo>
                      <a:pt x="3569" y="3204"/>
                      <a:pt x="1904" y="6990"/>
                      <a:pt x="1471" y="8963"/>
                    </a:cubicBezTo>
                    <a:cubicBezTo>
                      <a:pt x="490" y="13353"/>
                      <a:pt x="0" y="18108"/>
                      <a:pt x="502" y="22601"/>
                    </a:cubicBezTo>
                    <a:cubicBezTo>
                      <a:pt x="798" y="25257"/>
                      <a:pt x="2053" y="27869"/>
                      <a:pt x="4162" y="29613"/>
                    </a:cubicBezTo>
                    <a:cubicBezTo>
                      <a:pt x="5293" y="30232"/>
                      <a:pt x="6668" y="30434"/>
                      <a:pt x="7920" y="30434"/>
                    </a:cubicBezTo>
                    <a:cubicBezTo>
                      <a:pt x="9091" y="30434"/>
                      <a:pt x="10154" y="30257"/>
                      <a:pt x="10810" y="30081"/>
                    </a:cubicBezTo>
                    <a:cubicBezTo>
                      <a:pt x="13923" y="29248"/>
                      <a:pt x="15531" y="26979"/>
                      <a:pt x="16329" y="24265"/>
                    </a:cubicBezTo>
                    <a:cubicBezTo>
                      <a:pt x="16096" y="24065"/>
                      <a:pt x="15772" y="24001"/>
                      <a:pt x="15367" y="24001"/>
                    </a:cubicBezTo>
                    <a:cubicBezTo>
                      <a:pt x="14918" y="24001"/>
                      <a:pt x="14370" y="24080"/>
                      <a:pt x="13740" y="24140"/>
                    </a:cubicBezTo>
                    <a:cubicBezTo>
                      <a:pt x="12952" y="24214"/>
                      <a:pt x="12251" y="24325"/>
                      <a:pt x="11615" y="24325"/>
                    </a:cubicBezTo>
                    <a:cubicBezTo>
                      <a:pt x="10772" y="24325"/>
                      <a:pt x="10043" y="24129"/>
                      <a:pt x="9373" y="23387"/>
                    </a:cubicBezTo>
                    <a:cubicBezTo>
                      <a:pt x="8199" y="22110"/>
                      <a:pt x="7868" y="22065"/>
                      <a:pt x="6180" y="22053"/>
                    </a:cubicBezTo>
                    <a:cubicBezTo>
                      <a:pt x="4322" y="22053"/>
                      <a:pt x="3181" y="20879"/>
                      <a:pt x="2680" y="19123"/>
                    </a:cubicBezTo>
                    <a:cubicBezTo>
                      <a:pt x="2338" y="17903"/>
                      <a:pt x="2543" y="16455"/>
                      <a:pt x="2543" y="15200"/>
                    </a:cubicBezTo>
                    <a:cubicBezTo>
                      <a:pt x="2554" y="13296"/>
                      <a:pt x="3113" y="12007"/>
                      <a:pt x="3592" y="10217"/>
                    </a:cubicBezTo>
                    <a:cubicBezTo>
                      <a:pt x="4128" y="8256"/>
                      <a:pt x="4618" y="6067"/>
                      <a:pt x="4858" y="4048"/>
                    </a:cubicBezTo>
                    <a:cubicBezTo>
                      <a:pt x="5006" y="2840"/>
                      <a:pt x="4892" y="1346"/>
                      <a:pt x="50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42"/>
            <p:cNvGrpSpPr/>
            <p:nvPr/>
          </p:nvGrpSpPr>
          <p:grpSpPr>
            <a:xfrm>
              <a:off x="6476395" y="3110433"/>
              <a:ext cx="633515" cy="1417347"/>
              <a:chOff x="1346550" y="1470750"/>
              <a:chExt cx="434450" cy="1125325"/>
            </a:xfrm>
          </p:grpSpPr>
          <p:sp>
            <p:nvSpPr>
              <p:cNvPr id="878" name="Google Shape;878;p42"/>
              <p:cNvSpPr/>
              <p:nvPr/>
            </p:nvSpPr>
            <p:spPr>
              <a:xfrm>
                <a:off x="1346550" y="1470750"/>
                <a:ext cx="434450" cy="893325"/>
              </a:xfrm>
              <a:custGeom>
                <a:rect b="b" l="l" r="r" t="t"/>
                <a:pathLst>
                  <a:path extrusionOk="0" h="35733" w="17378">
                    <a:moveTo>
                      <a:pt x="7606" y="1"/>
                    </a:moveTo>
                    <a:cubicBezTo>
                      <a:pt x="6899" y="1495"/>
                      <a:pt x="2246" y="10754"/>
                      <a:pt x="1471" y="14266"/>
                    </a:cubicBezTo>
                    <a:cubicBezTo>
                      <a:pt x="490" y="18656"/>
                      <a:pt x="0" y="23411"/>
                      <a:pt x="502" y="27904"/>
                    </a:cubicBezTo>
                    <a:cubicBezTo>
                      <a:pt x="798" y="30560"/>
                      <a:pt x="2053" y="33172"/>
                      <a:pt x="4162" y="34916"/>
                    </a:cubicBezTo>
                    <a:cubicBezTo>
                      <a:pt x="5289" y="35533"/>
                      <a:pt x="6659" y="35732"/>
                      <a:pt x="7907" y="35732"/>
                    </a:cubicBezTo>
                    <a:cubicBezTo>
                      <a:pt x="9083" y="35732"/>
                      <a:pt x="10152" y="35555"/>
                      <a:pt x="10810" y="35384"/>
                    </a:cubicBezTo>
                    <a:cubicBezTo>
                      <a:pt x="17378" y="33639"/>
                      <a:pt x="17287" y="25418"/>
                      <a:pt x="16819" y="20275"/>
                    </a:cubicBezTo>
                    <a:cubicBezTo>
                      <a:pt x="16432" y="16079"/>
                      <a:pt x="15166" y="12054"/>
                      <a:pt x="13421" y="8177"/>
                    </a:cubicBezTo>
                    <a:cubicBezTo>
                      <a:pt x="12315" y="5725"/>
                      <a:pt x="10422" y="1164"/>
                      <a:pt x="7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1545225" y="1671175"/>
                <a:ext cx="47650" cy="924900"/>
              </a:xfrm>
              <a:custGeom>
                <a:rect b="b" l="l" r="r" t="t"/>
                <a:pathLst>
                  <a:path extrusionOk="0" h="36996" w="1906">
                    <a:moveTo>
                      <a:pt x="913" y="0"/>
                    </a:moveTo>
                    <a:cubicBezTo>
                      <a:pt x="731" y="2474"/>
                      <a:pt x="217" y="16899"/>
                      <a:pt x="217" y="21244"/>
                    </a:cubicBezTo>
                    <a:lnTo>
                      <a:pt x="217" y="29898"/>
                    </a:lnTo>
                    <a:cubicBezTo>
                      <a:pt x="217" y="31974"/>
                      <a:pt x="1" y="34516"/>
                      <a:pt x="229" y="36592"/>
                    </a:cubicBezTo>
                    <a:cubicBezTo>
                      <a:pt x="250" y="36832"/>
                      <a:pt x="452" y="36995"/>
                      <a:pt x="678" y="36995"/>
                    </a:cubicBezTo>
                    <a:cubicBezTo>
                      <a:pt x="699" y="36995"/>
                      <a:pt x="721" y="36994"/>
                      <a:pt x="742" y="36991"/>
                    </a:cubicBezTo>
                    <a:cubicBezTo>
                      <a:pt x="845" y="36979"/>
                      <a:pt x="947" y="36957"/>
                      <a:pt x="1038" y="36957"/>
                    </a:cubicBezTo>
                    <a:cubicBezTo>
                      <a:pt x="1335" y="36934"/>
                      <a:pt x="1586" y="36729"/>
                      <a:pt x="1609" y="36432"/>
                    </a:cubicBezTo>
                    <a:cubicBezTo>
                      <a:pt x="1905" y="33422"/>
                      <a:pt x="1472" y="29727"/>
                      <a:pt x="1472" y="26774"/>
                    </a:cubicBezTo>
                    <a:lnTo>
                      <a:pt x="1472" y="14026"/>
                    </a:lnTo>
                    <a:cubicBezTo>
                      <a:pt x="1472" y="11551"/>
                      <a:pt x="1563" y="9043"/>
                      <a:pt x="1312" y="6568"/>
                    </a:cubicBezTo>
                    <a:cubicBezTo>
                      <a:pt x="1107" y="4493"/>
                      <a:pt x="1130" y="1494"/>
                      <a:pt x="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1450300" y="1851625"/>
                <a:ext cx="113500" cy="176750"/>
              </a:xfrm>
              <a:custGeom>
                <a:rect b="b" l="l" r="r" t="t"/>
                <a:pathLst>
                  <a:path extrusionOk="0" h="7070" w="4540">
                    <a:moveTo>
                      <a:pt x="138" y="0"/>
                    </a:moveTo>
                    <a:cubicBezTo>
                      <a:pt x="58" y="11"/>
                      <a:pt x="1" y="80"/>
                      <a:pt x="12" y="160"/>
                    </a:cubicBezTo>
                    <a:cubicBezTo>
                      <a:pt x="58" y="958"/>
                      <a:pt x="776" y="1939"/>
                      <a:pt x="1415" y="2805"/>
                    </a:cubicBezTo>
                    <a:cubicBezTo>
                      <a:pt x="1643" y="3113"/>
                      <a:pt x="1848" y="3410"/>
                      <a:pt x="2008" y="3660"/>
                    </a:cubicBezTo>
                    <a:cubicBezTo>
                      <a:pt x="2224" y="3991"/>
                      <a:pt x="2418" y="4333"/>
                      <a:pt x="2612" y="4664"/>
                    </a:cubicBezTo>
                    <a:cubicBezTo>
                      <a:pt x="2760" y="4926"/>
                      <a:pt x="2920" y="5188"/>
                      <a:pt x="3068" y="5451"/>
                    </a:cubicBezTo>
                    <a:cubicBezTo>
                      <a:pt x="3136" y="5553"/>
                      <a:pt x="3205" y="5679"/>
                      <a:pt x="3273" y="5804"/>
                    </a:cubicBezTo>
                    <a:cubicBezTo>
                      <a:pt x="3524" y="6260"/>
                      <a:pt x="3809" y="6785"/>
                      <a:pt x="4311" y="7047"/>
                    </a:cubicBezTo>
                    <a:cubicBezTo>
                      <a:pt x="4334" y="7058"/>
                      <a:pt x="4357" y="7070"/>
                      <a:pt x="4379" y="7070"/>
                    </a:cubicBezTo>
                    <a:cubicBezTo>
                      <a:pt x="4425" y="7070"/>
                      <a:pt x="4482" y="7047"/>
                      <a:pt x="4505" y="6990"/>
                    </a:cubicBezTo>
                    <a:cubicBezTo>
                      <a:pt x="4539" y="6922"/>
                      <a:pt x="4516" y="6842"/>
                      <a:pt x="4448" y="6796"/>
                    </a:cubicBezTo>
                    <a:cubicBezTo>
                      <a:pt x="4014" y="6568"/>
                      <a:pt x="3764" y="6112"/>
                      <a:pt x="3524" y="5667"/>
                    </a:cubicBezTo>
                    <a:cubicBezTo>
                      <a:pt x="3456" y="5542"/>
                      <a:pt x="3387" y="5416"/>
                      <a:pt x="3319" y="5302"/>
                    </a:cubicBezTo>
                    <a:cubicBezTo>
                      <a:pt x="3159" y="5040"/>
                      <a:pt x="3011" y="4778"/>
                      <a:pt x="2851" y="4516"/>
                    </a:cubicBezTo>
                    <a:cubicBezTo>
                      <a:pt x="2669" y="4185"/>
                      <a:pt x="2464" y="3843"/>
                      <a:pt x="2247" y="3512"/>
                    </a:cubicBezTo>
                    <a:cubicBezTo>
                      <a:pt x="2087" y="3250"/>
                      <a:pt x="1871" y="2953"/>
                      <a:pt x="1643" y="2634"/>
                    </a:cubicBezTo>
                    <a:cubicBezTo>
                      <a:pt x="1027" y="1802"/>
                      <a:pt x="331" y="855"/>
                      <a:pt x="297" y="137"/>
                    </a:cubicBezTo>
                    <a:cubicBezTo>
                      <a:pt x="286" y="57"/>
                      <a:pt x="217"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1425500" y="1862675"/>
                <a:ext cx="81550" cy="58225"/>
              </a:xfrm>
              <a:custGeom>
                <a:rect b="b" l="l" r="r" t="t"/>
                <a:pathLst>
                  <a:path extrusionOk="0" h="2329" w="3262">
                    <a:moveTo>
                      <a:pt x="3096" y="1"/>
                    </a:moveTo>
                    <a:cubicBezTo>
                      <a:pt x="3040" y="1"/>
                      <a:pt x="2990" y="33"/>
                      <a:pt x="2965" y="83"/>
                    </a:cubicBezTo>
                    <a:cubicBezTo>
                      <a:pt x="2703" y="630"/>
                      <a:pt x="2532" y="1394"/>
                      <a:pt x="2532" y="2032"/>
                    </a:cubicBezTo>
                    <a:cubicBezTo>
                      <a:pt x="1837" y="1930"/>
                      <a:pt x="844" y="1599"/>
                      <a:pt x="229" y="1314"/>
                    </a:cubicBezTo>
                    <a:cubicBezTo>
                      <a:pt x="207" y="1305"/>
                      <a:pt x="186" y="1301"/>
                      <a:pt x="165" y="1301"/>
                    </a:cubicBezTo>
                    <a:cubicBezTo>
                      <a:pt x="109" y="1301"/>
                      <a:pt x="60" y="1332"/>
                      <a:pt x="35" y="1383"/>
                    </a:cubicBezTo>
                    <a:cubicBezTo>
                      <a:pt x="1" y="1462"/>
                      <a:pt x="35" y="1542"/>
                      <a:pt x="103" y="1576"/>
                    </a:cubicBezTo>
                    <a:cubicBezTo>
                      <a:pt x="799" y="1896"/>
                      <a:pt x="1939" y="2261"/>
                      <a:pt x="2669" y="2329"/>
                    </a:cubicBezTo>
                    <a:lnTo>
                      <a:pt x="2680" y="2329"/>
                    </a:lnTo>
                    <a:cubicBezTo>
                      <a:pt x="2715" y="2329"/>
                      <a:pt x="2749" y="2318"/>
                      <a:pt x="2783" y="2295"/>
                    </a:cubicBezTo>
                    <a:cubicBezTo>
                      <a:pt x="2806" y="2261"/>
                      <a:pt x="2829" y="2226"/>
                      <a:pt x="2829" y="2181"/>
                    </a:cubicBezTo>
                    <a:cubicBezTo>
                      <a:pt x="2794" y="1565"/>
                      <a:pt x="2954" y="767"/>
                      <a:pt x="3228" y="197"/>
                    </a:cubicBezTo>
                    <a:cubicBezTo>
                      <a:pt x="3262" y="128"/>
                      <a:pt x="3228" y="48"/>
                      <a:pt x="3159" y="14"/>
                    </a:cubicBezTo>
                    <a:cubicBezTo>
                      <a:pt x="3138" y="5"/>
                      <a:pt x="3116"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1426650" y="1878550"/>
                <a:ext cx="91250" cy="68600"/>
              </a:xfrm>
              <a:custGeom>
                <a:rect b="b" l="l" r="r" t="t"/>
                <a:pathLst>
                  <a:path extrusionOk="0" h="2744" w="3650">
                    <a:moveTo>
                      <a:pt x="3498" y="0"/>
                    </a:moveTo>
                    <a:cubicBezTo>
                      <a:pt x="3440" y="0"/>
                      <a:pt x="3383" y="41"/>
                      <a:pt x="3364" y="98"/>
                    </a:cubicBezTo>
                    <a:cubicBezTo>
                      <a:pt x="3193" y="622"/>
                      <a:pt x="3147" y="1147"/>
                      <a:pt x="3102" y="1648"/>
                    </a:cubicBezTo>
                    <a:cubicBezTo>
                      <a:pt x="3079" y="1911"/>
                      <a:pt x="3056" y="2184"/>
                      <a:pt x="3022" y="2458"/>
                    </a:cubicBezTo>
                    <a:cubicBezTo>
                      <a:pt x="1973" y="2412"/>
                      <a:pt x="616" y="1911"/>
                      <a:pt x="217" y="1751"/>
                    </a:cubicBezTo>
                    <a:cubicBezTo>
                      <a:pt x="200" y="1746"/>
                      <a:pt x="184" y="1744"/>
                      <a:pt x="167" y="1744"/>
                    </a:cubicBezTo>
                    <a:cubicBezTo>
                      <a:pt x="106" y="1744"/>
                      <a:pt x="50" y="1777"/>
                      <a:pt x="23" y="1831"/>
                    </a:cubicBezTo>
                    <a:cubicBezTo>
                      <a:pt x="0" y="1911"/>
                      <a:pt x="34" y="1990"/>
                      <a:pt x="103" y="2013"/>
                    </a:cubicBezTo>
                    <a:cubicBezTo>
                      <a:pt x="536" y="2184"/>
                      <a:pt x="2030" y="2732"/>
                      <a:pt x="3136" y="2743"/>
                    </a:cubicBezTo>
                    <a:cubicBezTo>
                      <a:pt x="3204" y="2743"/>
                      <a:pt x="3273" y="2686"/>
                      <a:pt x="3284" y="2618"/>
                    </a:cubicBezTo>
                    <a:cubicBezTo>
                      <a:pt x="3330" y="2310"/>
                      <a:pt x="3364" y="1990"/>
                      <a:pt x="3387" y="1671"/>
                    </a:cubicBezTo>
                    <a:cubicBezTo>
                      <a:pt x="3433" y="1158"/>
                      <a:pt x="3467" y="679"/>
                      <a:pt x="3626" y="189"/>
                    </a:cubicBezTo>
                    <a:cubicBezTo>
                      <a:pt x="3649" y="109"/>
                      <a:pt x="3615" y="29"/>
                      <a:pt x="3535" y="6"/>
                    </a:cubicBezTo>
                    <a:cubicBezTo>
                      <a:pt x="3523" y="2"/>
                      <a:pt x="3511" y="0"/>
                      <a:pt x="3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1453725" y="1906075"/>
                <a:ext cx="75000" cy="69575"/>
              </a:xfrm>
              <a:custGeom>
                <a:rect b="b" l="l" r="r" t="t"/>
                <a:pathLst>
                  <a:path extrusionOk="0" h="2783" w="3000">
                    <a:moveTo>
                      <a:pt x="2863" y="0"/>
                    </a:moveTo>
                    <a:cubicBezTo>
                      <a:pt x="2794" y="0"/>
                      <a:pt x="2714" y="57"/>
                      <a:pt x="2703" y="125"/>
                    </a:cubicBezTo>
                    <a:cubicBezTo>
                      <a:pt x="2657" y="627"/>
                      <a:pt x="2635" y="1118"/>
                      <a:pt x="2600" y="1608"/>
                    </a:cubicBezTo>
                    <a:cubicBezTo>
                      <a:pt x="2578" y="1881"/>
                      <a:pt x="2566" y="2167"/>
                      <a:pt x="2543" y="2452"/>
                    </a:cubicBezTo>
                    <a:cubicBezTo>
                      <a:pt x="2270" y="2372"/>
                      <a:pt x="1996" y="2315"/>
                      <a:pt x="1722" y="2258"/>
                    </a:cubicBezTo>
                    <a:cubicBezTo>
                      <a:pt x="1209" y="2144"/>
                      <a:pt x="685" y="2030"/>
                      <a:pt x="229" y="1824"/>
                    </a:cubicBezTo>
                    <a:cubicBezTo>
                      <a:pt x="208" y="1814"/>
                      <a:pt x="185" y="1809"/>
                      <a:pt x="163" y="1809"/>
                    </a:cubicBezTo>
                    <a:cubicBezTo>
                      <a:pt x="111" y="1809"/>
                      <a:pt x="59" y="1837"/>
                      <a:pt x="35" y="1893"/>
                    </a:cubicBezTo>
                    <a:cubicBezTo>
                      <a:pt x="1" y="1961"/>
                      <a:pt x="35" y="2041"/>
                      <a:pt x="103" y="2075"/>
                    </a:cubicBezTo>
                    <a:cubicBezTo>
                      <a:pt x="593" y="2303"/>
                      <a:pt x="1141" y="2429"/>
                      <a:pt x="1665" y="2531"/>
                    </a:cubicBezTo>
                    <a:cubicBezTo>
                      <a:pt x="1985" y="2600"/>
                      <a:pt x="2327" y="2680"/>
                      <a:pt x="2635" y="2771"/>
                    </a:cubicBezTo>
                    <a:cubicBezTo>
                      <a:pt x="2646" y="2771"/>
                      <a:pt x="2657" y="2782"/>
                      <a:pt x="2669" y="2782"/>
                    </a:cubicBezTo>
                    <a:cubicBezTo>
                      <a:pt x="2703" y="2782"/>
                      <a:pt x="2726" y="2771"/>
                      <a:pt x="2749" y="2748"/>
                    </a:cubicBezTo>
                    <a:cubicBezTo>
                      <a:pt x="2783" y="2725"/>
                      <a:pt x="2806" y="2691"/>
                      <a:pt x="2817" y="2645"/>
                    </a:cubicBezTo>
                    <a:cubicBezTo>
                      <a:pt x="2840" y="2303"/>
                      <a:pt x="2863" y="1961"/>
                      <a:pt x="2885" y="1619"/>
                    </a:cubicBezTo>
                    <a:cubicBezTo>
                      <a:pt x="2908" y="1140"/>
                      <a:pt x="2942" y="650"/>
                      <a:pt x="2988" y="160"/>
                    </a:cubicBezTo>
                    <a:cubicBezTo>
                      <a:pt x="2999" y="80"/>
                      <a:pt x="2942" y="11"/>
                      <a:pt x="28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1471675" y="1937125"/>
                <a:ext cx="74725" cy="69600"/>
              </a:xfrm>
              <a:custGeom>
                <a:rect b="b" l="l" r="r" t="t"/>
                <a:pathLst>
                  <a:path extrusionOk="0" h="2784" w="2989">
                    <a:moveTo>
                      <a:pt x="2852" y="1"/>
                    </a:moveTo>
                    <a:cubicBezTo>
                      <a:pt x="2783" y="1"/>
                      <a:pt x="2703" y="58"/>
                      <a:pt x="2703" y="138"/>
                    </a:cubicBezTo>
                    <a:cubicBezTo>
                      <a:pt x="2646" y="628"/>
                      <a:pt x="2624" y="1130"/>
                      <a:pt x="2589" y="1609"/>
                    </a:cubicBezTo>
                    <a:cubicBezTo>
                      <a:pt x="2578" y="1894"/>
                      <a:pt x="2555" y="2167"/>
                      <a:pt x="2532" y="2453"/>
                    </a:cubicBezTo>
                    <a:cubicBezTo>
                      <a:pt x="2270" y="2373"/>
                      <a:pt x="1985" y="2316"/>
                      <a:pt x="1723" y="2259"/>
                    </a:cubicBezTo>
                    <a:cubicBezTo>
                      <a:pt x="1210" y="2156"/>
                      <a:pt x="674" y="2042"/>
                      <a:pt x="218" y="1825"/>
                    </a:cubicBezTo>
                    <a:cubicBezTo>
                      <a:pt x="197" y="1815"/>
                      <a:pt x="174" y="1810"/>
                      <a:pt x="152" y="1810"/>
                    </a:cubicBezTo>
                    <a:cubicBezTo>
                      <a:pt x="100" y="1810"/>
                      <a:pt x="48" y="1838"/>
                      <a:pt x="24" y="1894"/>
                    </a:cubicBezTo>
                    <a:cubicBezTo>
                      <a:pt x="1" y="1962"/>
                      <a:pt x="24" y="2042"/>
                      <a:pt x="92" y="2076"/>
                    </a:cubicBezTo>
                    <a:cubicBezTo>
                      <a:pt x="582" y="2304"/>
                      <a:pt x="1130" y="2430"/>
                      <a:pt x="1654" y="2544"/>
                    </a:cubicBezTo>
                    <a:cubicBezTo>
                      <a:pt x="1985" y="2612"/>
                      <a:pt x="2316" y="2681"/>
                      <a:pt x="2624" y="2772"/>
                    </a:cubicBezTo>
                    <a:cubicBezTo>
                      <a:pt x="2635" y="2783"/>
                      <a:pt x="2646" y="2783"/>
                      <a:pt x="2669" y="2783"/>
                    </a:cubicBezTo>
                    <a:cubicBezTo>
                      <a:pt x="2692" y="2783"/>
                      <a:pt x="2715" y="2772"/>
                      <a:pt x="2749" y="2760"/>
                    </a:cubicBezTo>
                    <a:cubicBezTo>
                      <a:pt x="2783" y="2738"/>
                      <a:pt x="2806" y="2692"/>
                      <a:pt x="2806" y="2646"/>
                    </a:cubicBezTo>
                    <a:cubicBezTo>
                      <a:pt x="2829" y="2304"/>
                      <a:pt x="2852" y="1962"/>
                      <a:pt x="2874" y="1620"/>
                    </a:cubicBezTo>
                    <a:cubicBezTo>
                      <a:pt x="2909" y="1141"/>
                      <a:pt x="2931" y="651"/>
                      <a:pt x="2988" y="161"/>
                    </a:cubicBezTo>
                    <a:cubicBezTo>
                      <a:pt x="2988" y="81"/>
                      <a:pt x="2931" y="12"/>
                      <a:pt x="2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1435775" y="1859550"/>
                <a:ext cx="40500" cy="28875"/>
              </a:xfrm>
              <a:custGeom>
                <a:rect b="b" l="l" r="r" t="t"/>
                <a:pathLst>
                  <a:path extrusionOk="0" h="1155" w="1620">
                    <a:moveTo>
                      <a:pt x="1470" y="1"/>
                    </a:moveTo>
                    <a:cubicBezTo>
                      <a:pt x="1399" y="1"/>
                      <a:pt x="1333" y="45"/>
                      <a:pt x="1323" y="116"/>
                    </a:cubicBezTo>
                    <a:cubicBezTo>
                      <a:pt x="1323" y="116"/>
                      <a:pt x="1243" y="550"/>
                      <a:pt x="1140" y="835"/>
                    </a:cubicBezTo>
                    <a:cubicBezTo>
                      <a:pt x="1106" y="823"/>
                      <a:pt x="1072" y="812"/>
                      <a:pt x="1038" y="801"/>
                    </a:cubicBezTo>
                    <a:cubicBezTo>
                      <a:pt x="787" y="721"/>
                      <a:pt x="388" y="595"/>
                      <a:pt x="262" y="481"/>
                    </a:cubicBezTo>
                    <a:cubicBezTo>
                      <a:pt x="234" y="453"/>
                      <a:pt x="197" y="439"/>
                      <a:pt x="160" y="439"/>
                    </a:cubicBezTo>
                    <a:cubicBezTo>
                      <a:pt x="123" y="439"/>
                      <a:pt x="86" y="453"/>
                      <a:pt x="57" y="481"/>
                    </a:cubicBezTo>
                    <a:cubicBezTo>
                      <a:pt x="0" y="538"/>
                      <a:pt x="0" y="618"/>
                      <a:pt x="57" y="675"/>
                    </a:cubicBezTo>
                    <a:cubicBezTo>
                      <a:pt x="240" y="846"/>
                      <a:pt x="639" y="972"/>
                      <a:pt x="958" y="1074"/>
                    </a:cubicBezTo>
                    <a:cubicBezTo>
                      <a:pt x="1038" y="1097"/>
                      <a:pt x="1118" y="1120"/>
                      <a:pt x="1175" y="1143"/>
                    </a:cubicBezTo>
                    <a:cubicBezTo>
                      <a:pt x="1186" y="1143"/>
                      <a:pt x="1209" y="1154"/>
                      <a:pt x="1220" y="1154"/>
                    </a:cubicBezTo>
                    <a:cubicBezTo>
                      <a:pt x="1277" y="1154"/>
                      <a:pt x="1323" y="1120"/>
                      <a:pt x="1346" y="1063"/>
                    </a:cubicBezTo>
                    <a:cubicBezTo>
                      <a:pt x="1483" y="766"/>
                      <a:pt x="1597" y="196"/>
                      <a:pt x="1608" y="173"/>
                    </a:cubicBezTo>
                    <a:cubicBezTo>
                      <a:pt x="1619" y="94"/>
                      <a:pt x="1562" y="14"/>
                      <a:pt x="1494" y="2"/>
                    </a:cubicBezTo>
                    <a:cubicBezTo>
                      <a:pt x="1486" y="1"/>
                      <a:pt x="1478" y="1"/>
                      <a:pt x="1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1418100" y="2009225"/>
                <a:ext cx="145975" cy="188775"/>
              </a:xfrm>
              <a:custGeom>
                <a:rect b="b" l="l" r="r" t="t"/>
                <a:pathLst>
                  <a:path extrusionOk="0" h="7551" w="5839">
                    <a:moveTo>
                      <a:pt x="169" y="0"/>
                    </a:moveTo>
                    <a:cubicBezTo>
                      <a:pt x="162" y="0"/>
                      <a:pt x="155" y="1"/>
                      <a:pt x="148" y="2"/>
                    </a:cubicBezTo>
                    <a:cubicBezTo>
                      <a:pt x="57" y="13"/>
                      <a:pt x="0" y="93"/>
                      <a:pt x="12" y="184"/>
                    </a:cubicBezTo>
                    <a:cubicBezTo>
                      <a:pt x="148" y="1085"/>
                      <a:pt x="1072" y="2123"/>
                      <a:pt x="1870" y="3035"/>
                    </a:cubicBezTo>
                    <a:cubicBezTo>
                      <a:pt x="2167" y="3366"/>
                      <a:pt x="2440" y="3674"/>
                      <a:pt x="2646" y="3936"/>
                    </a:cubicBezTo>
                    <a:cubicBezTo>
                      <a:pt x="2919" y="4289"/>
                      <a:pt x="3170" y="4654"/>
                      <a:pt x="3421" y="5019"/>
                    </a:cubicBezTo>
                    <a:cubicBezTo>
                      <a:pt x="3626" y="5293"/>
                      <a:pt x="3820" y="5578"/>
                      <a:pt x="4025" y="5852"/>
                    </a:cubicBezTo>
                    <a:cubicBezTo>
                      <a:pt x="4117" y="5966"/>
                      <a:pt x="4208" y="6102"/>
                      <a:pt x="4288" y="6228"/>
                    </a:cubicBezTo>
                    <a:cubicBezTo>
                      <a:pt x="4618" y="6718"/>
                      <a:pt x="4995" y="7277"/>
                      <a:pt x="5599" y="7539"/>
                    </a:cubicBezTo>
                    <a:cubicBezTo>
                      <a:pt x="5622" y="7539"/>
                      <a:pt x="5633" y="7551"/>
                      <a:pt x="5656" y="7551"/>
                    </a:cubicBezTo>
                    <a:cubicBezTo>
                      <a:pt x="5724" y="7551"/>
                      <a:pt x="5781" y="7516"/>
                      <a:pt x="5804" y="7448"/>
                    </a:cubicBezTo>
                    <a:cubicBezTo>
                      <a:pt x="5838" y="7368"/>
                      <a:pt x="5804" y="7277"/>
                      <a:pt x="5724" y="7243"/>
                    </a:cubicBezTo>
                    <a:cubicBezTo>
                      <a:pt x="5211" y="7026"/>
                      <a:pt x="4881" y="6524"/>
                      <a:pt x="4561" y="6057"/>
                    </a:cubicBezTo>
                    <a:cubicBezTo>
                      <a:pt x="4470" y="5909"/>
                      <a:pt x="4379" y="5783"/>
                      <a:pt x="4288" y="5658"/>
                    </a:cubicBezTo>
                    <a:cubicBezTo>
                      <a:pt x="4082" y="5384"/>
                      <a:pt x="3889" y="5110"/>
                      <a:pt x="3683" y="4825"/>
                    </a:cubicBezTo>
                    <a:cubicBezTo>
                      <a:pt x="3432" y="4472"/>
                      <a:pt x="3170" y="4095"/>
                      <a:pt x="2896" y="3742"/>
                    </a:cubicBezTo>
                    <a:cubicBezTo>
                      <a:pt x="2691" y="3468"/>
                      <a:pt x="2406" y="3149"/>
                      <a:pt x="2121" y="2818"/>
                    </a:cubicBezTo>
                    <a:cubicBezTo>
                      <a:pt x="1334" y="1940"/>
                      <a:pt x="456" y="948"/>
                      <a:pt x="331" y="139"/>
                    </a:cubicBezTo>
                    <a:cubicBezTo>
                      <a:pt x="320" y="55"/>
                      <a:pt x="243" y="0"/>
                      <a:pt x="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1394725" y="2016375"/>
                <a:ext cx="88675" cy="67300"/>
              </a:xfrm>
              <a:custGeom>
                <a:rect b="b" l="l" r="r" t="t"/>
                <a:pathLst>
                  <a:path extrusionOk="0" h="2692" w="3547">
                    <a:moveTo>
                      <a:pt x="3355" y="1"/>
                    </a:moveTo>
                    <a:cubicBezTo>
                      <a:pt x="3292" y="1"/>
                      <a:pt x="3231" y="44"/>
                      <a:pt x="3204" y="115"/>
                    </a:cubicBezTo>
                    <a:cubicBezTo>
                      <a:pt x="2965" y="765"/>
                      <a:pt x="2862" y="1643"/>
                      <a:pt x="2931" y="2361"/>
                    </a:cubicBezTo>
                    <a:cubicBezTo>
                      <a:pt x="2121" y="2327"/>
                      <a:pt x="969" y="2053"/>
                      <a:pt x="240" y="1791"/>
                    </a:cubicBezTo>
                    <a:cubicBezTo>
                      <a:pt x="224" y="1787"/>
                      <a:pt x="208" y="1785"/>
                      <a:pt x="192" y="1785"/>
                    </a:cubicBezTo>
                    <a:cubicBezTo>
                      <a:pt x="119" y="1785"/>
                      <a:pt x="53" y="1828"/>
                      <a:pt x="34" y="1894"/>
                    </a:cubicBezTo>
                    <a:cubicBezTo>
                      <a:pt x="0" y="1974"/>
                      <a:pt x="46" y="2065"/>
                      <a:pt x="126" y="2099"/>
                    </a:cubicBezTo>
                    <a:cubicBezTo>
                      <a:pt x="947" y="2384"/>
                      <a:pt x="2269" y="2692"/>
                      <a:pt x="3102" y="2692"/>
                    </a:cubicBezTo>
                    <a:cubicBezTo>
                      <a:pt x="3159" y="2692"/>
                      <a:pt x="3193" y="2669"/>
                      <a:pt x="3227" y="2635"/>
                    </a:cubicBezTo>
                    <a:cubicBezTo>
                      <a:pt x="3261" y="2601"/>
                      <a:pt x="3273" y="2555"/>
                      <a:pt x="3273" y="2498"/>
                    </a:cubicBezTo>
                    <a:cubicBezTo>
                      <a:pt x="3170" y="1803"/>
                      <a:pt x="3273" y="890"/>
                      <a:pt x="3512" y="218"/>
                    </a:cubicBezTo>
                    <a:cubicBezTo>
                      <a:pt x="3546" y="138"/>
                      <a:pt x="3501" y="47"/>
                      <a:pt x="3410" y="12"/>
                    </a:cubicBezTo>
                    <a:cubicBezTo>
                      <a:pt x="3392" y="5"/>
                      <a:pt x="3373" y="1"/>
                      <a:pt x="3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1398700" y="2033375"/>
                <a:ext cx="98675" cy="78825"/>
              </a:xfrm>
              <a:custGeom>
                <a:rect b="b" l="l" r="r" t="t"/>
                <a:pathLst>
                  <a:path extrusionOk="0" h="3153" w="3947">
                    <a:moveTo>
                      <a:pt x="3769" y="0"/>
                    </a:moveTo>
                    <a:cubicBezTo>
                      <a:pt x="3695" y="0"/>
                      <a:pt x="3635" y="51"/>
                      <a:pt x="3615" y="119"/>
                    </a:cubicBezTo>
                    <a:cubicBezTo>
                      <a:pt x="3479" y="735"/>
                      <a:pt x="3479" y="1328"/>
                      <a:pt x="3490" y="1909"/>
                    </a:cubicBezTo>
                    <a:cubicBezTo>
                      <a:pt x="3490" y="2206"/>
                      <a:pt x="3490" y="2514"/>
                      <a:pt x="3479" y="2822"/>
                    </a:cubicBezTo>
                    <a:cubicBezTo>
                      <a:pt x="3404" y="2825"/>
                      <a:pt x="3327" y="2827"/>
                      <a:pt x="3249" y="2827"/>
                    </a:cubicBezTo>
                    <a:cubicBezTo>
                      <a:pt x="2087" y="2827"/>
                      <a:pt x="667" y="2448"/>
                      <a:pt x="229" y="2320"/>
                    </a:cubicBezTo>
                    <a:cubicBezTo>
                      <a:pt x="213" y="2316"/>
                      <a:pt x="198" y="2314"/>
                      <a:pt x="183" y="2314"/>
                    </a:cubicBezTo>
                    <a:cubicBezTo>
                      <a:pt x="112" y="2314"/>
                      <a:pt x="52" y="2358"/>
                      <a:pt x="24" y="2434"/>
                    </a:cubicBezTo>
                    <a:cubicBezTo>
                      <a:pt x="1" y="2514"/>
                      <a:pt x="58" y="2605"/>
                      <a:pt x="138" y="2628"/>
                    </a:cubicBezTo>
                    <a:cubicBezTo>
                      <a:pt x="594" y="2765"/>
                      <a:pt x="2042" y="3152"/>
                      <a:pt x="3239" y="3152"/>
                    </a:cubicBezTo>
                    <a:cubicBezTo>
                      <a:pt x="3376" y="3152"/>
                      <a:pt x="3513" y="3141"/>
                      <a:pt x="3638" y="3129"/>
                    </a:cubicBezTo>
                    <a:cubicBezTo>
                      <a:pt x="3718" y="3129"/>
                      <a:pt x="3775" y="3061"/>
                      <a:pt x="3787" y="2981"/>
                    </a:cubicBezTo>
                    <a:cubicBezTo>
                      <a:pt x="3821" y="2616"/>
                      <a:pt x="3809" y="2251"/>
                      <a:pt x="3809" y="1898"/>
                    </a:cubicBezTo>
                    <a:cubicBezTo>
                      <a:pt x="3809" y="1316"/>
                      <a:pt x="3798" y="769"/>
                      <a:pt x="3935" y="199"/>
                    </a:cubicBezTo>
                    <a:cubicBezTo>
                      <a:pt x="3946" y="108"/>
                      <a:pt x="3901" y="16"/>
                      <a:pt x="3809" y="5"/>
                    </a:cubicBezTo>
                    <a:cubicBezTo>
                      <a:pt x="3796" y="2"/>
                      <a:pt x="3782" y="0"/>
                      <a:pt x="37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1432625" y="2063425"/>
                <a:ext cx="81275" cy="78975"/>
              </a:xfrm>
              <a:custGeom>
                <a:rect b="b" l="l" r="r" t="t"/>
                <a:pathLst>
                  <a:path extrusionOk="0" h="3159" w="3251">
                    <a:moveTo>
                      <a:pt x="3022" y="0"/>
                    </a:moveTo>
                    <a:cubicBezTo>
                      <a:pt x="2931" y="0"/>
                      <a:pt x="2863" y="69"/>
                      <a:pt x="2863" y="160"/>
                    </a:cubicBezTo>
                    <a:cubicBezTo>
                      <a:pt x="2863" y="719"/>
                      <a:pt x="2874" y="1289"/>
                      <a:pt x="2897" y="1836"/>
                    </a:cubicBezTo>
                    <a:cubicBezTo>
                      <a:pt x="2908" y="2156"/>
                      <a:pt x="2908" y="2475"/>
                      <a:pt x="2920" y="2794"/>
                    </a:cubicBezTo>
                    <a:cubicBezTo>
                      <a:pt x="2612" y="2737"/>
                      <a:pt x="2281" y="2703"/>
                      <a:pt x="1973" y="2669"/>
                    </a:cubicBezTo>
                    <a:cubicBezTo>
                      <a:pt x="1380" y="2589"/>
                      <a:pt x="776" y="2520"/>
                      <a:pt x="229" y="2327"/>
                    </a:cubicBezTo>
                    <a:cubicBezTo>
                      <a:pt x="210" y="2319"/>
                      <a:pt x="192" y="2315"/>
                      <a:pt x="173" y="2315"/>
                    </a:cubicBezTo>
                    <a:cubicBezTo>
                      <a:pt x="110" y="2315"/>
                      <a:pt x="50" y="2356"/>
                      <a:pt x="24" y="2418"/>
                    </a:cubicBezTo>
                    <a:cubicBezTo>
                      <a:pt x="1" y="2509"/>
                      <a:pt x="35" y="2600"/>
                      <a:pt x="126" y="2634"/>
                    </a:cubicBezTo>
                    <a:cubicBezTo>
                      <a:pt x="696" y="2840"/>
                      <a:pt x="1323" y="2908"/>
                      <a:pt x="1939" y="2988"/>
                    </a:cubicBezTo>
                    <a:cubicBezTo>
                      <a:pt x="2304" y="3034"/>
                      <a:pt x="2692" y="3079"/>
                      <a:pt x="3045" y="3148"/>
                    </a:cubicBezTo>
                    <a:cubicBezTo>
                      <a:pt x="3057" y="3159"/>
                      <a:pt x="3068" y="3159"/>
                      <a:pt x="3079" y="3159"/>
                    </a:cubicBezTo>
                    <a:cubicBezTo>
                      <a:pt x="3125" y="3159"/>
                      <a:pt x="3159" y="3148"/>
                      <a:pt x="3182" y="3113"/>
                    </a:cubicBezTo>
                    <a:cubicBezTo>
                      <a:pt x="3228" y="3091"/>
                      <a:pt x="3251" y="3045"/>
                      <a:pt x="3251" y="2988"/>
                    </a:cubicBezTo>
                    <a:cubicBezTo>
                      <a:pt x="3239" y="2600"/>
                      <a:pt x="3228" y="2213"/>
                      <a:pt x="3216" y="1825"/>
                    </a:cubicBezTo>
                    <a:cubicBezTo>
                      <a:pt x="3205" y="1278"/>
                      <a:pt x="3182" y="719"/>
                      <a:pt x="3182" y="160"/>
                    </a:cubicBezTo>
                    <a:cubicBezTo>
                      <a:pt x="3182" y="69"/>
                      <a:pt x="3114" y="0"/>
                      <a:pt x="3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1455725" y="2096775"/>
                <a:ext cx="81275" cy="79000"/>
              </a:xfrm>
              <a:custGeom>
                <a:rect b="b" l="l" r="r" t="t"/>
                <a:pathLst>
                  <a:path extrusionOk="0" h="3160" w="3251">
                    <a:moveTo>
                      <a:pt x="3034" y="1"/>
                    </a:moveTo>
                    <a:cubicBezTo>
                      <a:pt x="2942" y="1"/>
                      <a:pt x="2874" y="69"/>
                      <a:pt x="2874" y="160"/>
                    </a:cubicBezTo>
                    <a:cubicBezTo>
                      <a:pt x="2874" y="719"/>
                      <a:pt x="2885" y="1289"/>
                      <a:pt x="2897" y="1836"/>
                    </a:cubicBezTo>
                    <a:cubicBezTo>
                      <a:pt x="2908" y="2156"/>
                      <a:pt x="2919" y="2475"/>
                      <a:pt x="2931" y="2794"/>
                    </a:cubicBezTo>
                    <a:cubicBezTo>
                      <a:pt x="2612" y="2737"/>
                      <a:pt x="2292" y="2703"/>
                      <a:pt x="1984" y="2669"/>
                    </a:cubicBezTo>
                    <a:cubicBezTo>
                      <a:pt x="1391" y="2589"/>
                      <a:pt x="776" y="2521"/>
                      <a:pt x="240" y="2327"/>
                    </a:cubicBezTo>
                    <a:cubicBezTo>
                      <a:pt x="222" y="2319"/>
                      <a:pt x="203" y="2315"/>
                      <a:pt x="184" y="2315"/>
                    </a:cubicBezTo>
                    <a:cubicBezTo>
                      <a:pt x="121" y="2315"/>
                      <a:pt x="61" y="2356"/>
                      <a:pt x="35" y="2418"/>
                    </a:cubicBezTo>
                    <a:cubicBezTo>
                      <a:pt x="0" y="2509"/>
                      <a:pt x="46" y="2600"/>
                      <a:pt x="126" y="2635"/>
                    </a:cubicBezTo>
                    <a:cubicBezTo>
                      <a:pt x="707" y="2840"/>
                      <a:pt x="1334" y="2908"/>
                      <a:pt x="1939" y="2988"/>
                    </a:cubicBezTo>
                    <a:cubicBezTo>
                      <a:pt x="2315" y="3034"/>
                      <a:pt x="2703" y="3079"/>
                      <a:pt x="3056" y="3148"/>
                    </a:cubicBezTo>
                    <a:cubicBezTo>
                      <a:pt x="3068" y="3159"/>
                      <a:pt x="3079" y="3159"/>
                      <a:pt x="3091" y="3159"/>
                    </a:cubicBezTo>
                    <a:cubicBezTo>
                      <a:pt x="3125" y="3159"/>
                      <a:pt x="3170" y="3148"/>
                      <a:pt x="3193" y="3113"/>
                    </a:cubicBezTo>
                    <a:cubicBezTo>
                      <a:pt x="3227" y="3091"/>
                      <a:pt x="3250" y="3045"/>
                      <a:pt x="3250" y="2988"/>
                    </a:cubicBezTo>
                    <a:cubicBezTo>
                      <a:pt x="3250" y="2600"/>
                      <a:pt x="3239" y="2213"/>
                      <a:pt x="3227" y="1825"/>
                    </a:cubicBezTo>
                    <a:cubicBezTo>
                      <a:pt x="3205" y="1278"/>
                      <a:pt x="3193" y="719"/>
                      <a:pt x="3193" y="160"/>
                    </a:cubicBezTo>
                    <a:cubicBezTo>
                      <a:pt x="3193" y="69"/>
                      <a:pt x="3125" y="1"/>
                      <a:pt x="3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p:nvPr/>
            </p:nvSpPr>
            <p:spPr>
              <a:xfrm>
                <a:off x="1403550" y="2016075"/>
                <a:ext cx="44500" cy="33125"/>
              </a:xfrm>
              <a:custGeom>
                <a:rect b="b" l="l" r="r" t="t"/>
                <a:pathLst>
                  <a:path extrusionOk="0" h="1325" w="1780">
                    <a:moveTo>
                      <a:pt x="1611" y="0"/>
                    </a:moveTo>
                    <a:cubicBezTo>
                      <a:pt x="1529" y="0"/>
                      <a:pt x="1459" y="65"/>
                      <a:pt x="1449" y="150"/>
                    </a:cubicBezTo>
                    <a:cubicBezTo>
                      <a:pt x="1449" y="150"/>
                      <a:pt x="1403" y="640"/>
                      <a:pt x="1312" y="982"/>
                    </a:cubicBezTo>
                    <a:cubicBezTo>
                      <a:pt x="1278" y="971"/>
                      <a:pt x="1244" y="959"/>
                      <a:pt x="1209" y="948"/>
                    </a:cubicBezTo>
                    <a:cubicBezTo>
                      <a:pt x="901" y="891"/>
                      <a:pt x="445" y="788"/>
                      <a:pt x="286" y="663"/>
                    </a:cubicBezTo>
                    <a:cubicBezTo>
                      <a:pt x="256" y="638"/>
                      <a:pt x="220" y="626"/>
                      <a:pt x="184" y="626"/>
                    </a:cubicBezTo>
                    <a:cubicBezTo>
                      <a:pt x="137" y="626"/>
                      <a:pt x="90" y="647"/>
                      <a:pt x="58" y="686"/>
                    </a:cubicBezTo>
                    <a:cubicBezTo>
                      <a:pt x="1" y="754"/>
                      <a:pt x="12" y="857"/>
                      <a:pt x="80" y="914"/>
                    </a:cubicBezTo>
                    <a:cubicBezTo>
                      <a:pt x="297" y="1096"/>
                      <a:pt x="765" y="1187"/>
                      <a:pt x="1141" y="1267"/>
                    </a:cubicBezTo>
                    <a:cubicBezTo>
                      <a:pt x="1232" y="1290"/>
                      <a:pt x="1323" y="1313"/>
                      <a:pt x="1392" y="1324"/>
                    </a:cubicBezTo>
                    <a:lnTo>
                      <a:pt x="1426" y="1324"/>
                    </a:lnTo>
                    <a:cubicBezTo>
                      <a:pt x="1494" y="1324"/>
                      <a:pt x="1551" y="1290"/>
                      <a:pt x="1586" y="1222"/>
                    </a:cubicBezTo>
                    <a:cubicBezTo>
                      <a:pt x="1711" y="868"/>
                      <a:pt x="1768" y="207"/>
                      <a:pt x="1779" y="184"/>
                    </a:cubicBezTo>
                    <a:cubicBezTo>
                      <a:pt x="1779" y="93"/>
                      <a:pt x="1722" y="13"/>
                      <a:pt x="1631" y="2"/>
                    </a:cubicBezTo>
                    <a:cubicBezTo>
                      <a:pt x="1625" y="1"/>
                      <a:pt x="1618" y="0"/>
                      <a:pt x="16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2"/>
              <p:cNvSpPr/>
              <p:nvPr/>
            </p:nvSpPr>
            <p:spPr>
              <a:xfrm>
                <a:off x="1486800" y="1745275"/>
                <a:ext cx="79550" cy="123750"/>
              </a:xfrm>
              <a:custGeom>
                <a:rect b="b" l="l" r="r" t="t"/>
                <a:pathLst>
                  <a:path extrusionOk="0" h="4950" w="3182">
                    <a:moveTo>
                      <a:pt x="103" y="1"/>
                    </a:moveTo>
                    <a:cubicBezTo>
                      <a:pt x="46" y="1"/>
                      <a:pt x="0" y="46"/>
                      <a:pt x="0" y="103"/>
                    </a:cubicBezTo>
                    <a:cubicBezTo>
                      <a:pt x="34" y="674"/>
                      <a:pt x="548" y="1358"/>
                      <a:pt x="992" y="1962"/>
                    </a:cubicBezTo>
                    <a:cubicBezTo>
                      <a:pt x="1152" y="2179"/>
                      <a:pt x="1300" y="2384"/>
                      <a:pt x="1403" y="2555"/>
                    </a:cubicBezTo>
                    <a:cubicBezTo>
                      <a:pt x="1551" y="2795"/>
                      <a:pt x="1699" y="3034"/>
                      <a:pt x="1825" y="3262"/>
                    </a:cubicBezTo>
                    <a:cubicBezTo>
                      <a:pt x="1939" y="3444"/>
                      <a:pt x="2041" y="3627"/>
                      <a:pt x="2155" y="3809"/>
                    </a:cubicBezTo>
                    <a:cubicBezTo>
                      <a:pt x="2201" y="3889"/>
                      <a:pt x="2247" y="3969"/>
                      <a:pt x="2292" y="4060"/>
                    </a:cubicBezTo>
                    <a:cubicBezTo>
                      <a:pt x="2463" y="4380"/>
                      <a:pt x="2669" y="4744"/>
                      <a:pt x="3022" y="4938"/>
                    </a:cubicBezTo>
                    <a:cubicBezTo>
                      <a:pt x="3033" y="4938"/>
                      <a:pt x="3045" y="4950"/>
                      <a:pt x="3068" y="4950"/>
                    </a:cubicBezTo>
                    <a:cubicBezTo>
                      <a:pt x="3102" y="4950"/>
                      <a:pt x="3136" y="4927"/>
                      <a:pt x="3147" y="4893"/>
                    </a:cubicBezTo>
                    <a:cubicBezTo>
                      <a:pt x="3182" y="4847"/>
                      <a:pt x="3159" y="4779"/>
                      <a:pt x="3113" y="4756"/>
                    </a:cubicBezTo>
                    <a:cubicBezTo>
                      <a:pt x="2805" y="4596"/>
                      <a:pt x="2634" y="4277"/>
                      <a:pt x="2463" y="3958"/>
                    </a:cubicBezTo>
                    <a:cubicBezTo>
                      <a:pt x="2418" y="3878"/>
                      <a:pt x="2372" y="3787"/>
                      <a:pt x="2315" y="3707"/>
                    </a:cubicBezTo>
                    <a:cubicBezTo>
                      <a:pt x="2212" y="3524"/>
                      <a:pt x="2110" y="3342"/>
                      <a:pt x="1996" y="3159"/>
                    </a:cubicBezTo>
                    <a:cubicBezTo>
                      <a:pt x="1870" y="2931"/>
                      <a:pt x="1722" y="2692"/>
                      <a:pt x="1574" y="2452"/>
                    </a:cubicBezTo>
                    <a:cubicBezTo>
                      <a:pt x="1460" y="2270"/>
                      <a:pt x="1312" y="2065"/>
                      <a:pt x="1152" y="1848"/>
                    </a:cubicBezTo>
                    <a:cubicBezTo>
                      <a:pt x="719" y="1255"/>
                      <a:pt x="240" y="594"/>
                      <a:pt x="206" y="92"/>
                    </a:cubicBezTo>
                    <a:cubicBezTo>
                      <a:pt x="206" y="35"/>
                      <a:pt x="160"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1469400" y="1752875"/>
                <a:ext cx="57050" cy="40900"/>
              </a:xfrm>
              <a:custGeom>
                <a:rect b="b" l="l" r="r" t="t"/>
                <a:pathLst>
                  <a:path extrusionOk="0" h="1636" w="2282">
                    <a:moveTo>
                      <a:pt x="2159" y="0"/>
                    </a:moveTo>
                    <a:cubicBezTo>
                      <a:pt x="2123" y="0"/>
                      <a:pt x="2091" y="23"/>
                      <a:pt x="2076" y="62"/>
                    </a:cubicBezTo>
                    <a:cubicBezTo>
                      <a:pt x="1894" y="449"/>
                      <a:pt x="1780" y="985"/>
                      <a:pt x="1780" y="1419"/>
                    </a:cubicBezTo>
                    <a:cubicBezTo>
                      <a:pt x="1289" y="1350"/>
                      <a:pt x="594" y="1122"/>
                      <a:pt x="160" y="928"/>
                    </a:cubicBezTo>
                    <a:cubicBezTo>
                      <a:pt x="148" y="922"/>
                      <a:pt x="134" y="919"/>
                      <a:pt x="120" y="919"/>
                    </a:cubicBezTo>
                    <a:cubicBezTo>
                      <a:pt x="81" y="919"/>
                      <a:pt x="40" y="941"/>
                      <a:pt x="23" y="974"/>
                    </a:cubicBezTo>
                    <a:cubicBezTo>
                      <a:pt x="1" y="1020"/>
                      <a:pt x="23" y="1088"/>
                      <a:pt x="81" y="1111"/>
                    </a:cubicBezTo>
                    <a:cubicBezTo>
                      <a:pt x="559" y="1327"/>
                      <a:pt x="1358" y="1590"/>
                      <a:pt x="1871" y="1635"/>
                    </a:cubicBezTo>
                    <a:lnTo>
                      <a:pt x="1882" y="1635"/>
                    </a:lnTo>
                    <a:cubicBezTo>
                      <a:pt x="1905" y="1635"/>
                      <a:pt x="1928" y="1624"/>
                      <a:pt x="1951" y="1612"/>
                    </a:cubicBezTo>
                    <a:cubicBezTo>
                      <a:pt x="1973" y="1590"/>
                      <a:pt x="1985" y="1555"/>
                      <a:pt x="1973" y="1533"/>
                    </a:cubicBezTo>
                    <a:cubicBezTo>
                      <a:pt x="1962" y="1099"/>
                      <a:pt x="2065" y="541"/>
                      <a:pt x="2258" y="142"/>
                    </a:cubicBezTo>
                    <a:cubicBezTo>
                      <a:pt x="2281" y="96"/>
                      <a:pt x="2258" y="39"/>
                      <a:pt x="2213" y="16"/>
                    </a:cubicBezTo>
                    <a:cubicBezTo>
                      <a:pt x="2195" y="5"/>
                      <a:pt x="2176" y="0"/>
                      <a:pt x="2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2"/>
              <p:cNvSpPr/>
              <p:nvPr/>
            </p:nvSpPr>
            <p:spPr>
              <a:xfrm>
                <a:off x="1470250" y="1764025"/>
                <a:ext cx="63900" cy="48000"/>
              </a:xfrm>
              <a:custGeom>
                <a:rect b="b" l="l" r="r" t="t"/>
                <a:pathLst>
                  <a:path extrusionOk="0" h="1920" w="2556">
                    <a:moveTo>
                      <a:pt x="2452" y="1"/>
                    </a:moveTo>
                    <a:cubicBezTo>
                      <a:pt x="2412" y="1"/>
                      <a:pt x="2369" y="24"/>
                      <a:pt x="2350" y="72"/>
                    </a:cubicBezTo>
                    <a:cubicBezTo>
                      <a:pt x="2236" y="437"/>
                      <a:pt x="2202" y="802"/>
                      <a:pt x="2167" y="1155"/>
                    </a:cubicBezTo>
                    <a:cubicBezTo>
                      <a:pt x="2156" y="1338"/>
                      <a:pt x="2145" y="1531"/>
                      <a:pt x="2110" y="1714"/>
                    </a:cubicBezTo>
                    <a:cubicBezTo>
                      <a:pt x="1381" y="1691"/>
                      <a:pt x="434" y="1338"/>
                      <a:pt x="149" y="1224"/>
                    </a:cubicBezTo>
                    <a:cubicBezTo>
                      <a:pt x="141" y="1222"/>
                      <a:pt x="133" y="1221"/>
                      <a:pt x="124" y="1221"/>
                    </a:cubicBezTo>
                    <a:cubicBezTo>
                      <a:pt x="82" y="1221"/>
                      <a:pt x="33" y="1243"/>
                      <a:pt x="24" y="1281"/>
                    </a:cubicBezTo>
                    <a:cubicBezTo>
                      <a:pt x="1" y="1338"/>
                      <a:pt x="24" y="1395"/>
                      <a:pt x="81" y="1417"/>
                    </a:cubicBezTo>
                    <a:cubicBezTo>
                      <a:pt x="377" y="1531"/>
                      <a:pt x="1415" y="1919"/>
                      <a:pt x="2202" y="1919"/>
                    </a:cubicBezTo>
                    <a:cubicBezTo>
                      <a:pt x="2247" y="1919"/>
                      <a:pt x="2281" y="1885"/>
                      <a:pt x="2293" y="1839"/>
                    </a:cubicBezTo>
                    <a:cubicBezTo>
                      <a:pt x="2338" y="1611"/>
                      <a:pt x="2350" y="1395"/>
                      <a:pt x="2373" y="1178"/>
                    </a:cubicBezTo>
                    <a:cubicBezTo>
                      <a:pt x="2407" y="813"/>
                      <a:pt x="2430" y="471"/>
                      <a:pt x="2544" y="129"/>
                    </a:cubicBezTo>
                    <a:cubicBezTo>
                      <a:pt x="2555" y="83"/>
                      <a:pt x="2532" y="26"/>
                      <a:pt x="2475" y="3"/>
                    </a:cubicBezTo>
                    <a:cubicBezTo>
                      <a:pt x="2468" y="2"/>
                      <a:pt x="2460" y="1"/>
                      <a:pt x="24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p:nvPr/>
            </p:nvSpPr>
            <p:spPr>
              <a:xfrm>
                <a:off x="1489350" y="1783450"/>
                <a:ext cx="52200" cy="48525"/>
              </a:xfrm>
              <a:custGeom>
                <a:rect b="b" l="l" r="r" t="t"/>
                <a:pathLst>
                  <a:path extrusionOk="0" h="1941" w="2088">
                    <a:moveTo>
                      <a:pt x="1979" y="0"/>
                    </a:moveTo>
                    <a:cubicBezTo>
                      <a:pt x="1930" y="0"/>
                      <a:pt x="1894" y="41"/>
                      <a:pt x="1894" y="82"/>
                    </a:cubicBezTo>
                    <a:cubicBezTo>
                      <a:pt x="1860" y="435"/>
                      <a:pt x="1837" y="777"/>
                      <a:pt x="1814" y="1119"/>
                    </a:cubicBezTo>
                    <a:cubicBezTo>
                      <a:pt x="1803" y="1313"/>
                      <a:pt x="1791" y="1507"/>
                      <a:pt x="1780" y="1712"/>
                    </a:cubicBezTo>
                    <a:cubicBezTo>
                      <a:pt x="1586" y="1655"/>
                      <a:pt x="1392" y="1610"/>
                      <a:pt x="1198" y="1575"/>
                    </a:cubicBezTo>
                    <a:cubicBezTo>
                      <a:pt x="845" y="1496"/>
                      <a:pt x="468" y="1416"/>
                      <a:pt x="149" y="1268"/>
                    </a:cubicBezTo>
                    <a:cubicBezTo>
                      <a:pt x="137" y="1261"/>
                      <a:pt x="124" y="1259"/>
                      <a:pt x="111" y="1259"/>
                    </a:cubicBezTo>
                    <a:cubicBezTo>
                      <a:pt x="75" y="1259"/>
                      <a:pt x="40" y="1280"/>
                      <a:pt x="24" y="1313"/>
                    </a:cubicBezTo>
                    <a:cubicBezTo>
                      <a:pt x="1" y="1370"/>
                      <a:pt x="12" y="1427"/>
                      <a:pt x="69" y="1450"/>
                    </a:cubicBezTo>
                    <a:cubicBezTo>
                      <a:pt x="411" y="1610"/>
                      <a:pt x="788" y="1689"/>
                      <a:pt x="1164" y="1769"/>
                    </a:cubicBezTo>
                    <a:cubicBezTo>
                      <a:pt x="1381" y="1815"/>
                      <a:pt x="1620" y="1872"/>
                      <a:pt x="1837" y="1929"/>
                    </a:cubicBezTo>
                    <a:cubicBezTo>
                      <a:pt x="1848" y="1940"/>
                      <a:pt x="1860" y="1940"/>
                      <a:pt x="1860" y="1940"/>
                    </a:cubicBezTo>
                    <a:cubicBezTo>
                      <a:pt x="1882" y="1940"/>
                      <a:pt x="1905" y="1929"/>
                      <a:pt x="1917" y="1917"/>
                    </a:cubicBezTo>
                    <a:cubicBezTo>
                      <a:pt x="1951" y="1906"/>
                      <a:pt x="1962" y="1872"/>
                      <a:pt x="1962" y="1849"/>
                    </a:cubicBezTo>
                    <a:cubicBezTo>
                      <a:pt x="1985" y="1610"/>
                      <a:pt x="1996" y="1370"/>
                      <a:pt x="2008" y="1131"/>
                    </a:cubicBezTo>
                    <a:cubicBezTo>
                      <a:pt x="2031" y="789"/>
                      <a:pt x="2053" y="447"/>
                      <a:pt x="2088" y="104"/>
                    </a:cubicBezTo>
                    <a:cubicBezTo>
                      <a:pt x="2088" y="47"/>
                      <a:pt x="2053" y="2"/>
                      <a:pt x="1996" y="2"/>
                    </a:cubicBezTo>
                    <a:cubicBezTo>
                      <a:pt x="1990" y="1"/>
                      <a:pt x="1984" y="0"/>
                      <a:pt x="1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2"/>
              <p:cNvSpPr/>
              <p:nvPr/>
            </p:nvSpPr>
            <p:spPr>
              <a:xfrm>
                <a:off x="1501625" y="1805150"/>
                <a:ext cx="52475" cy="48475"/>
              </a:xfrm>
              <a:custGeom>
                <a:rect b="b" l="l" r="r" t="t"/>
                <a:pathLst>
                  <a:path extrusionOk="0" h="1939" w="2099">
                    <a:moveTo>
                      <a:pt x="2007" y="0"/>
                    </a:moveTo>
                    <a:cubicBezTo>
                      <a:pt x="1950" y="0"/>
                      <a:pt x="1904" y="35"/>
                      <a:pt x="1893" y="92"/>
                    </a:cubicBezTo>
                    <a:cubicBezTo>
                      <a:pt x="1859" y="434"/>
                      <a:pt x="1836" y="787"/>
                      <a:pt x="1825" y="1118"/>
                    </a:cubicBezTo>
                    <a:cubicBezTo>
                      <a:pt x="1802" y="1323"/>
                      <a:pt x="1790" y="1517"/>
                      <a:pt x="1779" y="1711"/>
                    </a:cubicBezTo>
                    <a:cubicBezTo>
                      <a:pt x="1597" y="1665"/>
                      <a:pt x="1403" y="1620"/>
                      <a:pt x="1209" y="1574"/>
                    </a:cubicBezTo>
                    <a:cubicBezTo>
                      <a:pt x="844" y="1506"/>
                      <a:pt x="479" y="1426"/>
                      <a:pt x="160" y="1266"/>
                    </a:cubicBezTo>
                    <a:cubicBezTo>
                      <a:pt x="148" y="1260"/>
                      <a:pt x="135" y="1257"/>
                      <a:pt x="121" y="1257"/>
                    </a:cubicBezTo>
                    <a:cubicBezTo>
                      <a:pt x="82" y="1257"/>
                      <a:pt x="40" y="1281"/>
                      <a:pt x="23" y="1323"/>
                    </a:cubicBezTo>
                    <a:cubicBezTo>
                      <a:pt x="0" y="1369"/>
                      <a:pt x="23" y="1426"/>
                      <a:pt x="69" y="1449"/>
                    </a:cubicBezTo>
                    <a:cubicBezTo>
                      <a:pt x="411" y="1608"/>
                      <a:pt x="798" y="1699"/>
                      <a:pt x="1163" y="1768"/>
                    </a:cubicBezTo>
                    <a:cubicBezTo>
                      <a:pt x="1391" y="1825"/>
                      <a:pt x="1619" y="1870"/>
                      <a:pt x="1836" y="1939"/>
                    </a:cubicBezTo>
                    <a:lnTo>
                      <a:pt x="1870" y="1939"/>
                    </a:lnTo>
                    <a:cubicBezTo>
                      <a:pt x="1893" y="1939"/>
                      <a:pt x="1904" y="1939"/>
                      <a:pt x="1927" y="1927"/>
                    </a:cubicBezTo>
                    <a:cubicBezTo>
                      <a:pt x="1950" y="1905"/>
                      <a:pt x="1961" y="1882"/>
                      <a:pt x="1973" y="1848"/>
                    </a:cubicBezTo>
                    <a:cubicBezTo>
                      <a:pt x="1984" y="1608"/>
                      <a:pt x="2007" y="1369"/>
                      <a:pt x="2019" y="1141"/>
                    </a:cubicBezTo>
                    <a:cubicBezTo>
                      <a:pt x="2041" y="799"/>
                      <a:pt x="2064" y="445"/>
                      <a:pt x="2098" y="114"/>
                    </a:cubicBezTo>
                    <a:cubicBezTo>
                      <a:pt x="2098" y="57"/>
                      <a:pt x="2064" y="0"/>
                      <a:pt x="20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p:nvPr/>
            </p:nvSpPr>
            <p:spPr>
              <a:xfrm>
                <a:off x="1476825" y="1750650"/>
                <a:ext cx="28250" cy="20325"/>
              </a:xfrm>
              <a:custGeom>
                <a:rect b="b" l="l" r="r" t="t"/>
                <a:pathLst>
                  <a:path extrusionOk="0" h="813" w="1130">
                    <a:moveTo>
                      <a:pt x="1016" y="0"/>
                    </a:moveTo>
                    <a:cubicBezTo>
                      <a:pt x="967" y="0"/>
                      <a:pt x="924" y="33"/>
                      <a:pt x="924" y="82"/>
                    </a:cubicBezTo>
                    <a:cubicBezTo>
                      <a:pt x="912" y="82"/>
                      <a:pt x="855" y="390"/>
                      <a:pt x="787" y="584"/>
                    </a:cubicBezTo>
                    <a:cubicBezTo>
                      <a:pt x="764" y="584"/>
                      <a:pt x="741" y="573"/>
                      <a:pt x="719" y="561"/>
                    </a:cubicBezTo>
                    <a:cubicBezTo>
                      <a:pt x="536" y="504"/>
                      <a:pt x="262" y="424"/>
                      <a:pt x="171" y="333"/>
                    </a:cubicBezTo>
                    <a:cubicBezTo>
                      <a:pt x="154" y="316"/>
                      <a:pt x="128" y="308"/>
                      <a:pt x="103" y="308"/>
                    </a:cubicBezTo>
                    <a:cubicBezTo>
                      <a:pt x="77" y="308"/>
                      <a:pt x="51" y="316"/>
                      <a:pt x="34" y="333"/>
                    </a:cubicBezTo>
                    <a:cubicBezTo>
                      <a:pt x="0" y="379"/>
                      <a:pt x="0" y="436"/>
                      <a:pt x="34" y="481"/>
                    </a:cubicBezTo>
                    <a:cubicBezTo>
                      <a:pt x="160" y="595"/>
                      <a:pt x="433" y="687"/>
                      <a:pt x="662" y="755"/>
                    </a:cubicBezTo>
                    <a:cubicBezTo>
                      <a:pt x="719" y="778"/>
                      <a:pt x="776" y="789"/>
                      <a:pt x="810" y="801"/>
                    </a:cubicBezTo>
                    <a:cubicBezTo>
                      <a:pt x="821" y="812"/>
                      <a:pt x="833" y="812"/>
                      <a:pt x="844" y="812"/>
                    </a:cubicBezTo>
                    <a:cubicBezTo>
                      <a:pt x="878" y="812"/>
                      <a:pt x="924" y="789"/>
                      <a:pt x="935" y="755"/>
                    </a:cubicBezTo>
                    <a:cubicBezTo>
                      <a:pt x="1038" y="538"/>
                      <a:pt x="1106" y="139"/>
                      <a:pt x="1118" y="117"/>
                    </a:cubicBezTo>
                    <a:cubicBezTo>
                      <a:pt x="1129" y="71"/>
                      <a:pt x="1083" y="14"/>
                      <a:pt x="1038" y="2"/>
                    </a:cubicBezTo>
                    <a:cubicBezTo>
                      <a:pt x="1030" y="1"/>
                      <a:pt x="1023" y="0"/>
                      <a:pt x="1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2"/>
              <p:cNvSpPr/>
              <p:nvPr/>
            </p:nvSpPr>
            <p:spPr>
              <a:xfrm>
                <a:off x="1559475" y="1621625"/>
                <a:ext cx="16575" cy="144775"/>
              </a:xfrm>
              <a:custGeom>
                <a:rect b="b" l="l" r="r" t="t"/>
                <a:pathLst>
                  <a:path extrusionOk="0" h="5791" w="663">
                    <a:moveTo>
                      <a:pt x="344" y="0"/>
                    </a:moveTo>
                    <a:cubicBezTo>
                      <a:pt x="304" y="0"/>
                      <a:pt x="269" y="22"/>
                      <a:pt x="252" y="55"/>
                    </a:cubicBezTo>
                    <a:cubicBezTo>
                      <a:pt x="1" y="557"/>
                      <a:pt x="92" y="1401"/>
                      <a:pt x="183" y="2153"/>
                    </a:cubicBezTo>
                    <a:cubicBezTo>
                      <a:pt x="206" y="2415"/>
                      <a:pt x="240" y="2666"/>
                      <a:pt x="252" y="2883"/>
                    </a:cubicBezTo>
                    <a:cubicBezTo>
                      <a:pt x="263" y="3157"/>
                      <a:pt x="263" y="3430"/>
                      <a:pt x="263" y="3704"/>
                    </a:cubicBezTo>
                    <a:cubicBezTo>
                      <a:pt x="263" y="3909"/>
                      <a:pt x="263" y="4126"/>
                      <a:pt x="275" y="4331"/>
                    </a:cubicBezTo>
                    <a:cubicBezTo>
                      <a:pt x="275" y="4422"/>
                      <a:pt x="275" y="4525"/>
                      <a:pt x="263" y="4616"/>
                    </a:cubicBezTo>
                    <a:cubicBezTo>
                      <a:pt x="263" y="4981"/>
                      <a:pt x="252" y="5403"/>
                      <a:pt x="468" y="5745"/>
                    </a:cubicBezTo>
                    <a:cubicBezTo>
                      <a:pt x="480" y="5768"/>
                      <a:pt x="514" y="5791"/>
                      <a:pt x="548" y="5791"/>
                    </a:cubicBezTo>
                    <a:cubicBezTo>
                      <a:pt x="571" y="5791"/>
                      <a:pt x="583" y="5779"/>
                      <a:pt x="605" y="5768"/>
                    </a:cubicBezTo>
                    <a:cubicBezTo>
                      <a:pt x="651" y="5745"/>
                      <a:pt x="662" y="5677"/>
                      <a:pt x="628" y="5631"/>
                    </a:cubicBezTo>
                    <a:cubicBezTo>
                      <a:pt x="446" y="5346"/>
                      <a:pt x="457" y="4981"/>
                      <a:pt x="468" y="4628"/>
                    </a:cubicBezTo>
                    <a:cubicBezTo>
                      <a:pt x="468" y="4525"/>
                      <a:pt x="468" y="4422"/>
                      <a:pt x="468" y="4331"/>
                    </a:cubicBezTo>
                    <a:cubicBezTo>
                      <a:pt x="457" y="4114"/>
                      <a:pt x="457" y="3909"/>
                      <a:pt x="457" y="3693"/>
                    </a:cubicBezTo>
                    <a:cubicBezTo>
                      <a:pt x="457" y="3430"/>
                      <a:pt x="457" y="3145"/>
                      <a:pt x="446" y="2872"/>
                    </a:cubicBezTo>
                    <a:cubicBezTo>
                      <a:pt x="434" y="2655"/>
                      <a:pt x="411" y="2404"/>
                      <a:pt x="377" y="2130"/>
                    </a:cubicBezTo>
                    <a:cubicBezTo>
                      <a:pt x="297" y="1412"/>
                      <a:pt x="206" y="591"/>
                      <a:pt x="423" y="146"/>
                    </a:cubicBezTo>
                    <a:cubicBezTo>
                      <a:pt x="457" y="89"/>
                      <a:pt x="434" y="32"/>
                      <a:pt x="389" y="9"/>
                    </a:cubicBezTo>
                    <a:cubicBezTo>
                      <a:pt x="373" y="3"/>
                      <a:pt x="358"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2"/>
              <p:cNvSpPr/>
              <p:nvPr/>
            </p:nvSpPr>
            <p:spPr>
              <a:xfrm>
                <a:off x="1535250" y="1639600"/>
                <a:ext cx="61325" cy="38150"/>
              </a:xfrm>
              <a:custGeom>
                <a:rect b="b" l="l" r="r" t="t"/>
                <a:pathLst>
                  <a:path extrusionOk="0" h="1526" w="2453">
                    <a:moveTo>
                      <a:pt x="107" y="0"/>
                    </a:moveTo>
                    <a:cubicBezTo>
                      <a:pt x="86" y="0"/>
                      <a:pt x="64" y="7"/>
                      <a:pt x="46" y="20"/>
                    </a:cubicBezTo>
                    <a:cubicBezTo>
                      <a:pt x="12" y="43"/>
                      <a:pt x="1" y="111"/>
                      <a:pt x="24" y="157"/>
                    </a:cubicBezTo>
                    <a:cubicBezTo>
                      <a:pt x="343" y="590"/>
                      <a:pt x="902" y="1206"/>
                      <a:pt x="1323" y="1503"/>
                    </a:cubicBezTo>
                    <a:cubicBezTo>
                      <a:pt x="1335" y="1514"/>
                      <a:pt x="1358" y="1525"/>
                      <a:pt x="1380" y="1525"/>
                    </a:cubicBezTo>
                    <a:lnTo>
                      <a:pt x="1403" y="1525"/>
                    </a:lnTo>
                    <a:cubicBezTo>
                      <a:pt x="1426" y="1514"/>
                      <a:pt x="1449" y="1491"/>
                      <a:pt x="1472" y="1468"/>
                    </a:cubicBezTo>
                    <a:cubicBezTo>
                      <a:pt x="1666" y="1081"/>
                      <a:pt x="2042" y="659"/>
                      <a:pt x="2395" y="408"/>
                    </a:cubicBezTo>
                    <a:cubicBezTo>
                      <a:pt x="2441" y="374"/>
                      <a:pt x="2452" y="317"/>
                      <a:pt x="2418" y="271"/>
                    </a:cubicBezTo>
                    <a:cubicBezTo>
                      <a:pt x="2403" y="241"/>
                      <a:pt x="2367" y="225"/>
                      <a:pt x="2332" y="225"/>
                    </a:cubicBezTo>
                    <a:cubicBezTo>
                      <a:pt x="2314" y="225"/>
                      <a:pt x="2297" y="229"/>
                      <a:pt x="2281" y="237"/>
                    </a:cubicBezTo>
                    <a:cubicBezTo>
                      <a:pt x="1928" y="488"/>
                      <a:pt x="1563" y="898"/>
                      <a:pt x="1346" y="1274"/>
                    </a:cubicBezTo>
                    <a:cubicBezTo>
                      <a:pt x="959" y="978"/>
                      <a:pt x="468" y="431"/>
                      <a:pt x="195" y="43"/>
                    </a:cubicBezTo>
                    <a:cubicBezTo>
                      <a:pt x="174" y="15"/>
                      <a:pt x="141" y="0"/>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2"/>
              <p:cNvSpPr/>
              <p:nvPr/>
            </p:nvSpPr>
            <p:spPr>
              <a:xfrm>
                <a:off x="1526425" y="1656125"/>
                <a:ext cx="71275" cy="41850"/>
              </a:xfrm>
              <a:custGeom>
                <a:rect b="b" l="l" r="r" t="t"/>
                <a:pathLst>
                  <a:path extrusionOk="0" h="1674" w="2851">
                    <a:moveTo>
                      <a:pt x="107" y="1"/>
                    </a:moveTo>
                    <a:cubicBezTo>
                      <a:pt x="85" y="1"/>
                      <a:pt x="64" y="7"/>
                      <a:pt x="46" y="21"/>
                    </a:cubicBezTo>
                    <a:cubicBezTo>
                      <a:pt x="12" y="55"/>
                      <a:pt x="0" y="123"/>
                      <a:pt x="34" y="169"/>
                    </a:cubicBezTo>
                    <a:cubicBezTo>
                      <a:pt x="240" y="420"/>
                      <a:pt x="947" y="1263"/>
                      <a:pt x="1619" y="1663"/>
                    </a:cubicBezTo>
                    <a:cubicBezTo>
                      <a:pt x="1642" y="1663"/>
                      <a:pt x="1654" y="1674"/>
                      <a:pt x="1676" y="1674"/>
                    </a:cubicBezTo>
                    <a:cubicBezTo>
                      <a:pt x="1699" y="1674"/>
                      <a:pt x="1733" y="1663"/>
                      <a:pt x="1745" y="1640"/>
                    </a:cubicBezTo>
                    <a:cubicBezTo>
                      <a:pt x="1893" y="1457"/>
                      <a:pt x="2019" y="1275"/>
                      <a:pt x="2144" y="1092"/>
                    </a:cubicBezTo>
                    <a:cubicBezTo>
                      <a:pt x="2349" y="796"/>
                      <a:pt x="2543" y="522"/>
                      <a:pt x="2817" y="283"/>
                    </a:cubicBezTo>
                    <a:cubicBezTo>
                      <a:pt x="2851" y="237"/>
                      <a:pt x="2851" y="180"/>
                      <a:pt x="2817" y="135"/>
                    </a:cubicBezTo>
                    <a:cubicBezTo>
                      <a:pt x="2798" y="116"/>
                      <a:pt x="2770" y="104"/>
                      <a:pt x="2743" y="104"/>
                    </a:cubicBezTo>
                    <a:cubicBezTo>
                      <a:pt x="2719" y="104"/>
                      <a:pt x="2696" y="113"/>
                      <a:pt x="2680" y="135"/>
                    </a:cubicBezTo>
                    <a:cubicBezTo>
                      <a:pt x="2395" y="385"/>
                      <a:pt x="2190" y="693"/>
                      <a:pt x="1984" y="990"/>
                    </a:cubicBezTo>
                    <a:cubicBezTo>
                      <a:pt x="1882" y="1138"/>
                      <a:pt x="1768" y="1298"/>
                      <a:pt x="1654" y="1446"/>
                    </a:cubicBezTo>
                    <a:cubicBezTo>
                      <a:pt x="1027" y="1047"/>
                      <a:pt x="377" y="271"/>
                      <a:pt x="194" y="43"/>
                    </a:cubicBezTo>
                    <a:cubicBezTo>
                      <a:pt x="173" y="16"/>
                      <a:pt x="140" y="1"/>
                      <a:pt x="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2"/>
              <p:cNvSpPr/>
              <p:nvPr/>
            </p:nvSpPr>
            <p:spPr>
              <a:xfrm>
                <a:off x="1532700" y="1679225"/>
                <a:ext cx="62150" cy="41275"/>
              </a:xfrm>
              <a:custGeom>
                <a:rect b="b" l="l" r="r" t="t"/>
                <a:pathLst>
                  <a:path extrusionOk="0" h="1651" w="2486">
                    <a:moveTo>
                      <a:pt x="2372" y="0"/>
                    </a:moveTo>
                    <a:cubicBezTo>
                      <a:pt x="2342" y="0"/>
                      <a:pt x="2313" y="15"/>
                      <a:pt x="2292" y="43"/>
                    </a:cubicBezTo>
                    <a:cubicBezTo>
                      <a:pt x="2098" y="328"/>
                      <a:pt x="1904" y="625"/>
                      <a:pt x="1711" y="898"/>
                    </a:cubicBezTo>
                    <a:cubicBezTo>
                      <a:pt x="1608" y="1069"/>
                      <a:pt x="1494" y="1229"/>
                      <a:pt x="1391" y="1400"/>
                    </a:cubicBezTo>
                    <a:cubicBezTo>
                      <a:pt x="1254" y="1252"/>
                      <a:pt x="1106" y="1126"/>
                      <a:pt x="958" y="989"/>
                    </a:cubicBezTo>
                    <a:cubicBezTo>
                      <a:pt x="684" y="750"/>
                      <a:pt x="399" y="499"/>
                      <a:pt x="205" y="203"/>
                    </a:cubicBezTo>
                    <a:cubicBezTo>
                      <a:pt x="185" y="175"/>
                      <a:pt x="151" y="160"/>
                      <a:pt x="118" y="160"/>
                    </a:cubicBezTo>
                    <a:cubicBezTo>
                      <a:pt x="97" y="160"/>
                      <a:pt x="75" y="166"/>
                      <a:pt x="57" y="180"/>
                    </a:cubicBezTo>
                    <a:cubicBezTo>
                      <a:pt x="12" y="214"/>
                      <a:pt x="0" y="271"/>
                      <a:pt x="34" y="317"/>
                    </a:cubicBezTo>
                    <a:cubicBezTo>
                      <a:pt x="251" y="625"/>
                      <a:pt x="547" y="887"/>
                      <a:pt x="821" y="1138"/>
                    </a:cubicBezTo>
                    <a:cubicBezTo>
                      <a:pt x="992" y="1297"/>
                      <a:pt x="1175" y="1457"/>
                      <a:pt x="1323" y="1617"/>
                    </a:cubicBezTo>
                    <a:cubicBezTo>
                      <a:pt x="1346" y="1639"/>
                      <a:pt x="1368" y="1651"/>
                      <a:pt x="1403" y="1651"/>
                    </a:cubicBezTo>
                    <a:lnTo>
                      <a:pt x="1414" y="1651"/>
                    </a:lnTo>
                    <a:cubicBezTo>
                      <a:pt x="1437" y="1651"/>
                      <a:pt x="1471" y="1639"/>
                      <a:pt x="1482" y="1605"/>
                    </a:cubicBezTo>
                    <a:cubicBezTo>
                      <a:pt x="1619" y="1411"/>
                      <a:pt x="1745" y="1217"/>
                      <a:pt x="1882" y="1012"/>
                    </a:cubicBezTo>
                    <a:cubicBezTo>
                      <a:pt x="2064" y="727"/>
                      <a:pt x="2258" y="442"/>
                      <a:pt x="2452" y="157"/>
                    </a:cubicBezTo>
                    <a:cubicBezTo>
                      <a:pt x="2486" y="111"/>
                      <a:pt x="2475" y="54"/>
                      <a:pt x="2429" y="20"/>
                    </a:cubicBezTo>
                    <a:cubicBezTo>
                      <a:pt x="2411" y="7"/>
                      <a:pt x="2391" y="0"/>
                      <a:pt x="23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2"/>
              <p:cNvSpPr/>
              <p:nvPr/>
            </p:nvSpPr>
            <p:spPr>
              <a:xfrm>
                <a:off x="1532700" y="1704300"/>
                <a:ext cx="62150" cy="41300"/>
              </a:xfrm>
              <a:custGeom>
                <a:rect b="b" l="l" r="r" t="t"/>
                <a:pathLst>
                  <a:path extrusionOk="0" h="1652" w="2486">
                    <a:moveTo>
                      <a:pt x="2372" y="1"/>
                    </a:moveTo>
                    <a:cubicBezTo>
                      <a:pt x="2342" y="1"/>
                      <a:pt x="2313" y="16"/>
                      <a:pt x="2292" y="43"/>
                    </a:cubicBezTo>
                    <a:cubicBezTo>
                      <a:pt x="2087" y="328"/>
                      <a:pt x="1904" y="614"/>
                      <a:pt x="1711" y="899"/>
                    </a:cubicBezTo>
                    <a:cubicBezTo>
                      <a:pt x="1608" y="1070"/>
                      <a:pt x="1494" y="1229"/>
                      <a:pt x="1380" y="1400"/>
                    </a:cubicBezTo>
                    <a:cubicBezTo>
                      <a:pt x="1243" y="1252"/>
                      <a:pt x="1095" y="1127"/>
                      <a:pt x="958" y="990"/>
                    </a:cubicBezTo>
                    <a:cubicBezTo>
                      <a:pt x="684" y="750"/>
                      <a:pt x="399" y="500"/>
                      <a:pt x="194" y="203"/>
                    </a:cubicBezTo>
                    <a:cubicBezTo>
                      <a:pt x="180" y="175"/>
                      <a:pt x="150" y="160"/>
                      <a:pt x="118" y="160"/>
                    </a:cubicBezTo>
                    <a:cubicBezTo>
                      <a:pt x="97" y="160"/>
                      <a:pt x="75" y="167"/>
                      <a:pt x="57" y="180"/>
                    </a:cubicBezTo>
                    <a:cubicBezTo>
                      <a:pt x="12" y="214"/>
                      <a:pt x="0" y="271"/>
                      <a:pt x="34" y="317"/>
                    </a:cubicBezTo>
                    <a:cubicBezTo>
                      <a:pt x="251" y="625"/>
                      <a:pt x="536" y="887"/>
                      <a:pt x="821" y="1138"/>
                    </a:cubicBezTo>
                    <a:cubicBezTo>
                      <a:pt x="992" y="1298"/>
                      <a:pt x="1175" y="1457"/>
                      <a:pt x="1323" y="1617"/>
                    </a:cubicBezTo>
                    <a:cubicBezTo>
                      <a:pt x="1346" y="1640"/>
                      <a:pt x="1368" y="1651"/>
                      <a:pt x="1403" y="1651"/>
                    </a:cubicBezTo>
                    <a:cubicBezTo>
                      <a:pt x="1437" y="1651"/>
                      <a:pt x="1460" y="1640"/>
                      <a:pt x="1482" y="1606"/>
                    </a:cubicBezTo>
                    <a:cubicBezTo>
                      <a:pt x="1619" y="1412"/>
                      <a:pt x="1745" y="1207"/>
                      <a:pt x="1882" y="1013"/>
                    </a:cubicBezTo>
                    <a:cubicBezTo>
                      <a:pt x="2064" y="728"/>
                      <a:pt x="2258" y="443"/>
                      <a:pt x="2452" y="157"/>
                    </a:cubicBezTo>
                    <a:cubicBezTo>
                      <a:pt x="2486" y="112"/>
                      <a:pt x="2475" y="55"/>
                      <a:pt x="2429" y="21"/>
                    </a:cubicBezTo>
                    <a:cubicBezTo>
                      <a:pt x="2411" y="7"/>
                      <a:pt x="2391" y="1"/>
                      <a:pt x="2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2"/>
              <p:cNvSpPr/>
              <p:nvPr/>
            </p:nvSpPr>
            <p:spPr>
              <a:xfrm>
                <a:off x="1550075" y="1627950"/>
                <a:ext cx="29100" cy="20725"/>
              </a:xfrm>
              <a:custGeom>
                <a:rect b="b" l="l" r="r" t="t"/>
                <a:pathLst>
                  <a:path extrusionOk="0" h="829" w="1164">
                    <a:moveTo>
                      <a:pt x="117" y="0"/>
                    </a:moveTo>
                    <a:cubicBezTo>
                      <a:pt x="105" y="0"/>
                      <a:pt x="93" y="2"/>
                      <a:pt x="81" y="7"/>
                    </a:cubicBezTo>
                    <a:cubicBezTo>
                      <a:pt x="35" y="19"/>
                      <a:pt x="1" y="76"/>
                      <a:pt x="12" y="133"/>
                    </a:cubicBezTo>
                    <a:cubicBezTo>
                      <a:pt x="58" y="292"/>
                      <a:pt x="263" y="509"/>
                      <a:pt x="423" y="680"/>
                    </a:cubicBezTo>
                    <a:cubicBezTo>
                      <a:pt x="457" y="726"/>
                      <a:pt x="502" y="760"/>
                      <a:pt x="525" y="794"/>
                    </a:cubicBezTo>
                    <a:cubicBezTo>
                      <a:pt x="548" y="817"/>
                      <a:pt x="571" y="828"/>
                      <a:pt x="605" y="828"/>
                    </a:cubicBezTo>
                    <a:cubicBezTo>
                      <a:pt x="616" y="828"/>
                      <a:pt x="639" y="828"/>
                      <a:pt x="662" y="805"/>
                    </a:cubicBezTo>
                    <a:cubicBezTo>
                      <a:pt x="844" y="680"/>
                      <a:pt x="1118" y="372"/>
                      <a:pt x="1130" y="349"/>
                    </a:cubicBezTo>
                    <a:cubicBezTo>
                      <a:pt x="1164" y="315"/>
                      <a:pt x="1152" y="247"/>
                      <a:pt x="1118" y="213"/>
                    </a:cubicBezTo>
                    <a:cubicBezTo>
                      <a:pt x="1097" y="197"/>
                      <a:pt x="1073" y="188"/>
                      <a:pt x="1050" y="188"/>
                    </a:cubicBezTo>
                    <a:cubicBezTo>
                      <a:pt x="1022" y="188"/>
                      <a:pt x="994" y="199"/>
                      <a:pt x="970" y="224"/>
                    </a:cubicBezTo>
                    <a:cubicBezTo>
                      <a:pt x="970" y="224"/>
                      <a:pt x="776" y="452"/>
                      <a:pt x="616" y="589"/>
                    </a:cubicBezTo>
                    <a:cubicBezTo>
                      <a:pt x="594" y="577"/>
                      <a:pt x="582" y="566"/>
                      <a:pt x="571" y="543"/>
                    </a:cubicBezTo>
                    <a:cubicBezTo>
                      <a:pt x="434" y="406"/>
                      <a:pt x="240" y="190"/>
                      <a:pt x="206" y="76"/>
                    </a:cubicBezTo>
                    <a:cubicBezTo>
                      <a:pt x="197" y="31"/>
                      <a:pt x="160" y="0"/>
                      <a:pt x="1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2"/>
              <p:cNvSpPr/>
              <p:nvPr/>
            </p:nvSpPr>
            <p:spPr>
              <a:xfrm>
                <a:off x="1451450" y="2195375"/>
                <a:ext cx="108625" cy="133200"/>
              </a:xfrm>
              <a:custGeom>
                <a:rect b="b" l="l" r="r" t="t"/>
                <a:pathLst>
                  <a:path extrusionOk="0" h="5328" w="4345">
                    <a:moveTo>
                      <a:pt x="124" y="0"/>
                    </a:moveTo>
                    <a:cubicBezTo>
                      <a:pt x="117" y="0"/>
                      <a:pt x="110" y="1"/>
                      <a:pt x="103" y="2"/>
                    </a:cubicBezTo>
                    <a:cubicBezTo>
                      <a:pt x="46" y="13"/>
                      <a:pt x="0" y="82"/>
                      <a:pt x="12" y="139"/>
                    </a:cubicBezTo>
                    <a:cubicBezTo>
                      <a:pt x="137" y="789"/>
                      <a:pt x="810" y="1507"/>
                      <a:pt x="1414" y="2157"/>
                    </a:cubicBezTo>
                    <a:cubicBezTo>
                      <a:pt x="1620" y="2385"/>
                      <a:pt x="1825" y="2602"/>
                      <a:pt x="1984" y="2784"/>
                    </a:cubicBezTo>
                    <a:cubicBezTo>
                      <a:pt x="2178" y="3035"/>
                      <a:pt x="2372" y="3297"/>
                      <a:pt x="2566" y="3548"/>
                    </a:cubicBezTo>
                    <a:cubicBezTo>
                      <a:pt x="2714" y="3742"/>
                      <a:pt x="2862" y="3936"/>
                      <a:pt x="3011" y="4130"/>
                    </a:cubicBezTo>
                    <a:cubicBezTo>
                      <a:pt x="3079" y="4221"/>
                      <a:pt x="3147" y="4312"/>
                      <a:pt x="3216" y="4403"/>
                    </a:cubicBezTo>
                    <a:cubicBezTo>
                      <a:pt x="3455" y="4745"/>
                      <a:pt x="3740" y="5145"/>
                      <a:pt x="4174" y="5316"/>
                    </a:cubicBezTo>
                    <a:cubicBezTo>
                      <a:pt x="4185" y="5327"/>
                      <a:pt x="4208" y="5327"/>
                      <a:pt x="4219" y="5327"/>
                    </a:cubicBezTo>
                    <a:cubicBezTo>
                      <a:pt x="4265" y="5327"/>
                      <a:pt x="4311" y="5293"/>
                      <a:pt x="4322" y="5247"/>
                    </a:cubicBezTo>
                    <a:cubicBezTo>
                      <a:pt x="4345" y="5190"/>
                      <a:pt x="4322" y="5122"/>
                      <a:pt x="4265" y="5099"/>
                    </a:cubicBezTo>
                    <a:cubicBezTo>
                      <a:pt x="3889" y="4951"/>
                      <a:pt x="3638" y="4609"/>
                      <a:pt x="3398" y="4267"/>
                    </a:cubicBezTo>
                    <a:cubicBezTo>
                      <a:pt x="3330" y="4175"/>
                      <a:pt x="3262" y="4073"/>
                      <a:pt x="3193" y="3993"/>
                    </a:cubicBezTo>
                    <a:cubicBezTo>
                      <a:pt x="3045" y="3799"/>
                      <a:pt x="2897" y="3605"/>
                      <a:pt x="2748" y="3400"/>
                    </a:cubicBezTo>
                    <a:cubicBezTo>
                      <a:pt x="2566" y="3149"/>
                      <a:pt x="2361" y="2898"/>
                      <a:pt x="2155" y="2636"/>
                    </a:cubicBezTo>
                    <a:cubicBezTo>
                      <a:pt x="2007" y="2442"/>
                      <a:pt x="1802" y="2225"/>
                      <a:pt x="1585" y="1997"/>
                    </a:cubicBezTo>
                    <a:cubicBezTo>
                      <a:pt x="1004" y="1382"/>
                      <a:pt x="354" y="675"/>
                      <a:pt x="240" y="93"/>
                    </a:cubicBezTo>
                    <a:cubicBezTo>
                      <a:pt x="230" y="42"/>
                      <a:pt x="183" y="0"/>
                      <a:pt x="124"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2"/>
              <p:cNvSpPr/>
              <p:nvPr/>
            </p:nvSpPr>
            <p:spPr>
              <a:xfrm>
                <a:off x="1435775" y="2199500"/>
                <a:ext cx="62725" cy="48400"/>
              </a:xfrm>
              <a:custGeom>
                <a:rect b="b" l="l" r="r" t="t"/>
                <a:pathLst>
                  <a:path extrusionOk="0" h="1936" w="2509">
                    <a:moveTo>
                      <a:pt x="2380" y="1"/>
                    </a:moveTo>
                    <a:cubicBezTo>
                      <a:pt x="2333" y="1"/>
                      <a:pt x="2287" y="32"/>
                      <a:pt x="2269" y="76"/>
                    </a:cubicBezTo>
                    <a:cubicBezTo>
                      <a:pt x="2110" y="555"/>
                      <a:pt x="2053" y="1194"/>
                      <a:pt x="2110" y="1707"/>
                    </a:cubicBezTo>
                    <a:cubicBezTo>
                      <a:pt x="1540" y="1696"/>
                      <a:pt x="707" y="1525"/>
                      <a:pt x="171" y="1353"/>
                    </a:cubicBezTo>
                    <a:cubicBezTo>
                      <a:pt x="157" y="1349"/>
                      <a:pt x="142" y="1346"/>
                      <a:pt x="129" y="1346"/>
                    </a:cubicBezTo>
                    <a:cubicBezTo>
                      <a:pt x="80" y="1346"/>
                      <a:pt x="41" y="1377"/>
                      <a:pt x="23" y="1422"/>
                    </a:cubicBezTo>
                    <a:cubicBezTo>
                      <a:pt x="0" y="1490"/>
                      <a:pt x="34" y="1547"/>
                      <a:pt x="103" y="1570"/>
                    </a:cubicBezTo>
                    <a:cubicBezTo>
                      <a:pt x="673" y="1753"/>
                      <a:pt x="1574" y="1935"/>
                      <a:pt x="2178" y="1935"/>
                    </a:cubicBezTo>
                    <a:lnTo>
                      <a:pt x="2247" y="1935"/>
                    </a:lnTo>
                    <a:cubicBezTo>
                      <a:pt x="2281" y="1935"/>
                      <a:pt x="2315" y="1924"/>
                      <a:pt x="2338" y="1889"/>
                    </a:cubicBezTo>
                    <a:cubicBezTo>
                      <a:pt x="2361" y="1867"/>
                      <a:pt x="2372" y="1832"/>
                      <a:pt x="2361" y="1798"/>
                    </a:cubicBezTo>
                    <a:cubicBezTo>
                      <a:pt x="2281" y="1296"/>
                      <a:pt x="2326" y="635"/>
                      <a:pt x="2497" y="156"/>
                    </a:cubicBezTo>
                    <a:cubicBezTo>
                      <a:pt x="2509" y="88"/>
                      <a:pt x="2475" y="31"/>
                      <a:pt x="2418" y="8"/>
                    </a:cubicBezTo>
                    <a:cubicBezTo>
                      <a:pt x="2405" y="3"/>
                      <a:pt x="2393" y="1"/>
                      <a:pt x="2380"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1439175" y="2211325"/>
                <a:ext cx="69875" cy="57100"/>
              </a:xfrm>
              <a:custGeom>
                <a:rect b="b" l="l" r="r" t="t"/>
                <a:pathLst>
                  <a:path extrusionOk="0" h="2284" w="2795">
                    <a:moveTo>
                      <a:pt x="2674" y="1"/>
                    </a:moveTo>
                    <a:cubicBezTo>
                      <a:pt x="2621" y="1"/>
                      <a:pt x="2565" y="43"/>
                      <a:pt x="2555" y="94"/>
                    </a:cubicBezTo>
                    <a:cubicBezTo>
                      <a:pt x="2475" y="538"/>
                      <a:pt x="2487" y="960"/>
                      <a:pt x="2498" y="1382"/>
                    </a:cubicBezTo>
                    <a:cubicBezTo>
                      <a:pt x="2510" y="1599"/>
                      <a:pt x="2521" y="1816"/>
                      <a:pt x="2510" y="2044"/>
                    </a:cubicBezTo>
                    <a:cubicBezTo>
                      <a:pt x="2419" y="2051"/>
                      <a:pt x="2326" y="2054"/>
                      <a:pt x="2231" y="2054"/>
                    </a:cubicBezTo>
                    <a:cubicBezTo>
                      <a:pt x="1421" y="2054"/>
                      <a:pt x="467" y="1817"/>
                      <a:pt x="161" y="1736"/>
                    </a:cubicBezTo>
                    <a:cubicBezTo>
                      <a:pt x="153" y="1734"/>
                      <a:pt x="146" y="1734"/>
                      <a:pt x="138" y="1734"/>
                    </a:cubicBezTo>
                    <a:cubicBezTo>
                      <a:pt x="87" y="1734"/>
                      <a:pt x="34" y="1767"/>
                      <a:pt x="24" y="1827"/>
                    </a:cubicBezTo>
                    <a:cubicBezTo>
                      <a:pt x="1" y="1884"/>
                      <a:pt x="47" y="1952"/>
                      <a:pt x="104" y="1964"/>
                    </a:cubicBezTo>
                    <a:cubicBezTo>
                      <a:pt x="423" y="2044"/>
                      <a:pt x="1392" y="2283"/>
                      <a:pt x="2225" y="2283"/>
                    </a:cubicBezTo>
                    <a:cubicBezTo>
                      <a:pt x="2373" y="2283"/>
                      <a:pt x="2510" y="2272"/>
                      <a:pt x="2635" y="2260"/>
                    </a:cubicBezTo>
                    <a:cubicBezTo>
                      <a:pt x="2692" y="2249"/>
                      <a:pt x="2738" y="2203"/>
                      <a:pt x="2738" y="2146"/>
                    </a:cubicBezTo>
                    <a:cubicBezTo>
                      <a:pt x="2749" y="1884"/>
                      <a:pt x="2738" y="1622"/>
                      <a:pt x="2738" y="1371"/>
                    </a:cubicBezTo>
                    <a:cubicBezTo>
                      <a:pt x="2715" y="949"/>
                      <a:pt x="2703" y="550"/>
                      <a:pt x="2783" y="139"/>
                    </a:cubicBezTo>
                    <a:cubicBezTo>
                      <a:pt x="2795" y="82"/>
                      <a:pt x="2760" y="14"/>
                      <a:pt x="2692" y="2"/>
                    </a:cubicBezTo>
                    <a:cubicBezTo>
                      <a:pt x="2686" y="1"/>
                      <a:pt x="2680" y="1"/>
                      <a:pt x="2674"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2"/>
              <p:cNvSpPr/>
              <p:nvPr/>
            </p:nvSpPr>
            <p:spPr>
              <a:xfrm>
                <a:off x="1464275" y="2232750"/>
                <a:ext cx="58475" cy="56750"/>
              </a:xfrm>
              <a:custGeom>
                <a:rect b="b" l="l" r="r" t="t"/>
                <a:pathLst>
                  <a:path extrusionOk="0" h="2270" w="2339">
                    <a:moveTo>
                      <a:pt x="2121" y="1"/>
                    </a:moveTo>
                    <a:cubicBezTo>
                      <a:pt x="2064" y="1"/>
                      <a:pt x="2007" y="46"/>
                      <a:pt x="2007" y="115"/>
                    </a:cubicBezTo>
                    <a:cubicBezTo>
                      <a:pt x="2019" y="514"/>
                      <a:pt x="2042" y="924"/>
                      <a:pt x="2064" y="1323"/>
                    </a:cubicBezTo>
                    <a:cubicBezTo>
                      <a:pt x="2076" y="1551"/>
                      <a:pt x="2099" y="1780"/>
                      <a:pt x="2099" y="2008"/>
                    </a:cubicBezTo>
                    <a:cubicBezTo>
                      <a:pt x="1882" y="1973"/>
                      <a:pt x="1642" y="1962"/>
                      <a:pt x="1426" y="1939"/>
                    </a:cubicBezTo>
                    <a:cubicBezTo>
                      <a:pt x="992" y="1894"/>
                      <a:pt x="559" y="1859"/>
                      <a:pt x="160" y="1723"/>
                    </a:cubicBezTo>
                    <a:cubicBezTo>
                      <a:pt x="151" y="1721"/>
                      <a:pt x="141" y="1720"/>
                      <a:pt x="132" y="1720"/>
                    </a:cubicBezTo>
                    <a:cubicBezTo>
                      <a:pt x="82" y="1720"/>
                      <a:pt x="31" y="1745"/>
                      <a:pt x="12" y="1802"/>
                    </a:cubicBezTo>
                    <a:cubicBezTo>
                      <a:pt x="0" y="1859"/>
                      <a:pt x="23" y="1928"/>
                      <a:pt x="92" y="1951"/>
                    </a:cubicBezTo>
                    <a:cubicBezTo>
                      <a:pt x="502" y="2087"/>
                      <a:pt x="958" y="2133"/>
                      <a:pt x="1403" y="2167"/>
                    </a:cubicBezTo>
                    <a:cubicBezTo>
                      <a:pt x="1665" y="2190"/>
                      <a:pt x="1950" y="2213"/>
                      <a:pt x="2201" y="2270"/>
                    </a:cubicBezTo>
                    <a:lnTo>
                      <a:pt x="2224" y="2270"/>
                    </a:lnTo>
                    <a:cubicBezTo>
                      <a:pt x="2258" y="2270"/>
                      <a:pt x="2281" y="2258"/>
                      <a:pt x="2304" y="2236"/>
                    </a:cubicBezTo>
                    <a:cubicBezTo>
                      <a:pt x="2327" y="2213"/>
                      <a:pt x="2338" y="2179"/>
                      <a:pt x="2338" y="2144"/>
                    </a:cubicBezTo>
                    <a:cubicBezTo>
                      <a:pt x="2327" y="1871"/>
                      <a:pt x="2315" y="1586"/>
                      <a:pt x="2304" y="1312"/>
                    </a:cubicBezTo>
                    <a:cubicBezTo>
                      <a:pt x="2281" y="913"/>
                      <a:pt x="2258" y="514"/>
                      <a:pt x="2247" y="115"/>
                    </a:cubicBezTo>
                    <a:cubicBezTo>
                      <a:pt x="2247" y="46"/>
                      <a:pt x="2190" y="1"/>
                      <a:pt x="2133"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2"/>
              <p:cNvSpPr/>
              <p:nvPr/>
            </p:nvSpPr>
            <p:spPr>
              <a:xfrm>
                <a:off x="1481675" y="2256125"/>
                <a:ext cx="58725" cy="56750"/>
              </a:xfrm>
              <a:custGeom>
                <a:rect b="b" l="l" r="r" t="t"/>
                <a:pathLst>
                  <a:path extrusionOk="0" h="2270" w="2349">
                    <a:moveTo>
                      <a:pt x="2132" y="1"/>
                    </a:moveTo>
                    <a:cubicBezTo>
                      <a:pt x="2064" y="1"/>
                      <a:pt x="2007" y="58"/>
                      <a:pt x="2018" y="126"/>
                    </a:cubicBezTo>
                    <a:cubicBezTo>
                      <a:pt x="2018" y="525"/>
                      <a:pt x="2041" y="936"/>
                      <a:pt x="2064" y="1323"/>
                    </a:cubicBezTo>
                    <a:cubicBezTo>
                      <a:pt x="2087" y="1563"/>
                      <a:pt x="2098" y="1791"/>
                      <a:pt x="2110" y="2019"/>
                    </a:cubicBezTo>
                    <a:cubicBezTo>
                      <a:pt x="1881" y="1985"/>
                      <a:pt x="1653" y="1962"/>
                      <a:pt x="1425" y="1939"/>
                    </a:cubicBezTo>
                    <a:cubicBezTo>
                      <a:pt x="992" y="1905"/>
                      <a:pt x="559" y="1859"/>
                      <a:pt x="160" y="1734"/>
                    </a:cubicBezTo>
                    <a:cubicBezTo>
                      <a:pt x="147" y="1729"/>
                      <a:pt x="135" y="1727"/>
                      <a:pt x="122" y="1727"/>
                    </a:cubicBezTo>
                    <a:cubicBezTo>
                      <a:pt x="75" y="1727"/>
                      <a:pt x="29" y="1758"/>
                      <a:pt x="11" y="1802"/>
                    </a:cubicBezTo>
                    <a:cubicBezTo>
                      <a:pt x="0" y="1871"/>
                      <a:pt x="34" y="1928"/>
                      <a:pt x="91" y="1951"/>
                    </a:cubicBezTo>
                    <a:cubicBezTo>
                      <a:pt x="513" y="2087"/>
                      <a:pt x="958" y="2133"/>
                      <a:pt x="1403" y="2179"/>
                    </a:cubicBezTo>
                    <a:cubicBezTo>
                      <a:pt x="1665" y="2201"/>
                      <a:pt x="1950" y="2224"/>
                      <a:pt x="2201" y="2270"/>
                    </a:cubicBezTo>
                    <a:lnTo>
                      <a:pt x="2224" y="2270"/>
                    </a:lnTo>
                    <a:cubicBezTo>
                      <a:pt x="2258" y="2270"/>
                      <a:pt x="2281" y="2258"/>
                      <a:pt x="2303" y="2247"/>
                    </a:cubicBezTo>
                    <a:cubicBezTo>
                      <a:pt x="2326" y="2224"/>
                      <a:pt x="2349" y="2190"/>
                      <a:pt x="2338" y="2156"/>
                    </a:cubicBezTo>
                    <a:cubicBezTo>
                      <a:pt x="2326" y="1871"/>
                      <a:pt x="2315" y="1597"/>
                      <a:pt x="2303" y="1312"/>
                    </a:cubicBezTo>
                    <a:cubicBezTo>
                      <a:pt x="2281" y="924"/>
                      <a:pt x="2258" y="514"/>
                      <a:pt x="2246" y="115"/>
                    </a:cubicBezTo>
                    <a:cubicBezTo>
                      <a:pt x="2246" y="58"/>
                      <a:pt x="2189" y="1"/>
                      <a:pt x="2132"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2"/>
              <p:cNvSpPr/>
              <p:nvPr/>
            </p:nvSpPr>
            <p:spPr>
              <a:xfrm>
                <a:off x="1441750" y="2199975"/>
                <a:ext cx="31675" cy="23975"/>
              </a:xfrm>
              <a:custGeom>
                <a:rect b="b" l="l" r="r" t="t"/>
                <a:pathLst>
                  <a:path extrusionOk="0" h="959" w="1267">
                    <a:moveTo>
                      <a:pt x="1152" y="0"/>
                    </a:moveTo>
                    <a:cubicBezTo>
                      <a:pt x="1095" y="0"/>
                      <a:pt x="1027" y="46"/>
                      <a:pt x="1027" y="103"/>
                    </a:cubicBezTo>
                    <a:cubicBezTo>
                      <a:pt x="1027" y="114"/>
                      <a:pt x="1004" y="468"/>
                      <a:pt x="947" y="707"/>
                    </a:cubicBezTo>
                    <a:cubicBezTo>
                      <a:pt x="913" y="707"/>
                      <a:pt x="890" y="696"/>
                      <a:pt x="867" y="696"/>
                    </a:cubicBezTo>
                    <a:cubicBezTo>
                      <a:pt x="639" y="650"/>
                      <a:pt x="308" y="593"/>
                      <a:pt x="194" y="502"/>
                    </a:cubicBezTo>
                    <a:cubicBezTo>
                      <a:pt x="175" y="487"/>
                      <a:pt x="150" y="479"/>
                      <a:pt x="125" y="479"/>
                    </a:cubicBezTo>
                    <a:cubicBezTo>
                      <a:pt x="93" y="479"/>
                      <a:pt x="61" y="493"/>
                      <a:pt x="35" y="525"/>
                    </a:cubicBezTo>
                    <a:cubicBezTo>
                      <a:pt x="1" y="570"/>
                      <a:pt x="1" y="650"/>
                      <a:pt x="58" y="685"/>
                    </a:cubicBezTo>
                    <a:cubicBezTo>
                      <a:pt x="217" y="810"/>
                      <a:pt x="548" y="867"/>
                      <a:pt x="822" y="924"/>
                    </a:cubicBezTo>
                    <a:cubicBezTo>
                      <a:pt x="890" y="935"/>
                      <a:pt x="958" y="947"/>
                      <a:pt x="1004" y="958"/>
                    </a:cubicBezTo>
                    <a:lnTo>
                      <a:pt x="1027" y="958"/>
                    </a:lnTo>
                    <a:cubicBezTo>
                      <a:pt x="1072" y="958"/>
                      <a:pt x="1118" y="924"/>
                      <a:pt x="1141" y="878"/>
                    </a:cubicBezTo>
                    <a:cubicBezTo>
                      <a:pt x="1221" y="628"/>
                      <a:pt x="1255" y="149"/>
                      <a:pt x="1255" y="126"/>
                    </a:cubicBezTo>
                    <a:cubicBezTo>
                      <a:pt x="1266" y="57"/>
                      <a:pt x="1209" y="0"/>
                      <a:pt x="1152"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2"/>
              <p:cNvSpPr/>
              <p:nvPr/>
            </p:nvSpPr>
            <p:spPr>
              <a:xfrm>
                <a:off x="1572875" y="1851625"/>
                <a:ext cx="113500" cy="176750"/>
              </a:xfrm>
              <a:custGeom>
                <a:rect b="b" l="l" r="r" t="t"/>
                <a:pathLst>
                  <a:path extrusionOk="0" h="7070" w="4540">
                    <a:moveTo>
                      <a:pt x="4391" y="0"/>
                    </a:moveTo>
                    <a:cubicBezTo>
                      <a:pt x="4323" y="0"/>
                      <a:pt x="4254" y="57"/>
                      <a:pt x="4243" y="137"/>
                    </a:cubicBezTo>
                    <a:cubicBezTo>
                      <a:pt x="4197" y="855"/>
                      <a:pt x="3513" y="1802"/>
                      <a:pt x="2897" y="2634"/>
                    </a:cubicBezTo>
                    <a:cubicBezTo>
                      <a:pt x="2669" y="2953"/>
                      <a:pt x="2453" y="3250"/>
                      <a:pt x="2281" y="3512"/>
                    </a:cubicBezTo>
                    <a:cubicBezTo>
                      <a:pt x="2076" y="3843"/>
                      <a:pt x="1871" y="4185"/>
                      <a:pt x="1677" y="4516"/>
                    </a:cubicBezTo>
                    <a:cubicBezTo>
                      <a:pt x="1529" y="4778"/>
                      <a:pt x="1381" y="5040"/>
                      <a:pt x="1221" y="5302"/>
                    </a:cubicBezTo>
                    <a:cubicBezTo>
                      <a:pt x="1153" y="5416"/>
                      <a:pt x="1084" y="5542"/>
                      <a:pt x="1016" y="5667"/>
                    </a:cubicBezTo>
                    <a:cubicBezTo>
                      <a:pt x="776" y="6112"/>
                      <a:pt x="525" y="6568"/>
                      <a:pt x="92" y="6796"/>
                    </a:cubicBezTo>
                    <a:cubicBezTo>
                      <a:pt x="24" y="6842"/>
                      <a:pt x="1" y="6922"/>
                      <a:pt x="35" y="6990"/>
                    </a:cubicBezTo>
                    <a:cubicBezTo>
                      <a:pt x="58" y="7047"/>
                      <a:pt x="104" y="7070"/>
                      <a:pt x="161" y="7070"/>
                    </a:cubicBezTo>
                    <a:cubicBezTo>
                      <a:pt x="183" y="7070"/>
                      <a:pt x="206" y="7058"/>
                      <a:pt x="229" y="7047"/>
                    </a:cubicBezTo>
                    <a:cubicBezTo>
                      <a:pt x="731" y="6785"/>
                      <a:pt x="1016" y="6260"/>
                      <a:pt x="1267" y="5804"/>
                    </a:cubicBezTo>
                    <a:cubicBezTo>
                      <a:pt x="1335" y="5679"/>
                      <a:pt x="1392" y="5553"/>
                      <a:pt x="1460" y="5451"/>
                    </a:cubicBezTo>
                    <a:cubicBezTo>
                      <a:pt x="1620" y="5188"/>
                      <a:pt x="1780" y="4926"/>
                      <a:pt x="1928" y="4664"/>
                    </a:cubicBezTo>
                    <a:cubicBezTo>
                      <a:pt x="2122" y="4333"/>
                      <a:pt x="2316" y="3991"/>
                      <a:pt x="2521" y="3660"/>
                    </a:cubicBezTo>
                    <a:cubicBezTo>
                      <a:pt x="2681" y="3410"/>
                      <a:pt x="2897" y="3113"/>
                      <a:pt x="3125" y="2805"/>
                    </a:cubicBezTo>
                    <a:cubicBezTo>
                      <a:pt x="3764" y="1939"/>
                      <a:pt x="4482" y="958"/>
                      <a:pt x="4528" y="160"/>
                    </a:cubicBezTo>
                    <a:cubicBezTo>
                      <a:pt x="4539" y="80"/>
                      <a:pt x="4471" y="11"/>
                      <a:pt x="4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2"/>
              <p:cNvSpPr/>
              <p:nvPr/>
            </p:nvSpPr>
            <p:spPr>
              <a:xfrm>
                <a:off x="1629625" y="1862675"/>
                <a:ext cx="81250" cy="58225"/>
              </a:xfrm>
              <a:custGeom>
                <a:rect b="b" l="l" r="r" t="t"/>
                <a:pathLst>
                  <a:path extrusionOk="0" h="2329" w="3250">
                    <a:moveTo>
                      <a:pt x="161" y="1"/>
                    </a:moveTo>
                    <a:cubicBezTo>
                      <a:pt x="141" y="1"/>
                      <a:pt x="121" y="5"/>
                      <a:pt x="103" y="14"/>
                    </a:cubicBezTo>
                    <a:cubicBezTo>
                      <a:pt x="34" y="48"/>
                      <a:pt x="0" y="128"/>
                      <a:pt x="34" y="197"/>
                    </a:cubicBezTo>
                    <a:cubicBezTo>
                      <a:pt x="308" y="767"/>
                      <a:pt x="468" y="1565"/>
                      <a:pt x="433" y="2181"/>
                    </a:cubicBezTo>
                    <a:cubicBezTo>
                      <a:pt x="433" y="2226"/>
                      <a:pt x="445" y="2261"/>
                      <a:pt x="479" y="2295"/>
                    </a:cubicBezTo>
                    <a:cubicBezTo>
                      <a:pt x="502" y="2318"/>
                      <a:pt x="536" y="2329"/>
                      <a:pt x="582" y="2329"/>
                    </a:cubicBezTo>
                    <a:lnTo>
                      <a:pt x="593" y="2329"/>
                    </a:lnTo>
                    <a:cubicBezTo>
                      <a:pt x="1323" y="2261"/>
                      <a:pt x="2463" y="1896"/>
                      <a:pt x="3147" y="1576"/>
                    </a:cubicBezTo>
                    <a:cubicBezTo>
                      <a:pt x="3227" y="1542"/>
                      <a:pt x="3250" y="1462"/>
                      <a:pt x="3227" y="1383"/>
                    </a:cubicBezTo>
                    <a:cubicBezTo>
                      <a:pt x="3202" y="1332"/>
                      <a:pt x="3146" y="1301"/>
                      <a:pt x="3092" y="1301"/>
                    </a:cubicBezTo>
                    <a:cubicBezTo>
                      <a:pt x="3072" y="1301"/>
                      <a:pt x="3052" y="1305"/>
                      <a:pt x="3033" y="1314"/>
                    </a:cubicBezTo>
                    <a:cubicBezTo>
                      <a:pt x="2406" y="1599"/>
                      <a:pt x="1425" y="1930"/>
                      <a:pt x="718" y="2032"/>
                    </a:cubicBezTo>
                    <a:cubicBezTo>
                      <a:pt x="718" y="1394"/>
                      <a:pt x="559" y="630"/>
                      <a:pt x="297" y="83"/>
                    </a:cubicBezTo>
                    <a:cubicBezTo>
                      <a:pt x="272" y="33"/>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2"/>
              <p:cNvSpPr/>
              <p:nvPr/>
            </p:nvSpPr>
            <p:spPr>
              <a:xfrm>
                <a:off x="1618500" y="1878550"/>
                <a:ext cx="91525" cy="68600"/>
              </a:xfrm>
              <a:custGeom>
                <a:rect b="b" l="l" r="r" t="t"/>
                <a:pathLst>
                  <a:path extrusionOk="0" h="2744" w="3661">
                    <a:moveTo>
                      <a:pt x="156" y="0"/>
                    </a:moveTo>
                    <a:cubicBezTo>
                      <a:pt x="143" y="0"/>
                      <a:pt x="129" y="2"/>
                      <a:pt x="114" y="6"/>
                    </a:cubicBezTo>
                    <a:cubicBezTo>
                      <a:pt x="46" y="29"/>
                      <a:pt x="0" y="109"/>
                      <a:pt x="23" y="189"/>
                    </a:cubicBezTo>
                    <a:cubicBezTo>
                      <a:pt x="183" y="679"/>
                      <a:pt x="228" y="1158"/>
                      <a:pt x="274" y="1671"/>
                    </a:cubicBezTo>
                    <a:cubicBezTo>
                      <a:pt x="297" y="1990"/>
                      <a:pt x="320" y="2310"/>
                      <a:pt x="377" y="2618"/>
                    </a:cubicBezTo>
                    <a:cubicBezTo>
                      <a:pt x="388" y="2686"/>
                      <a:pt x="445" y="2743"/>
                      <a:pt x="513" y="2743"/>
                    </a:cubicBezTo>
                    <a:cubicBezTo>
                      <a:pt x="1631" y="2732"/>
                      <a:pt x="3125" y="2184"/>
                      <a:pt x="3547" y="2013"/>
                    </a:cubicBezTo>
                    <a:cubicBezTo>
                      <a:pt x="3626" y="1990"/>
                      <a:pt x="3661" y="1911"/>
                      <a:pt x="3626" y="1831"/>
                    </a:cubicBezTo>
                    <a:cubicBezTo>
                      <a:pt x="3608" y="1777"/>
                      <a:pt x="3555" y="1744"/>
                      <a:pt x="3493" y="1744"/>
                    </a:cubicBezTo>
                    <a:cubicBezTo>
                      <a:pt x="3477" y="1744"/>
                      <a:pt x="3461" y="1746"/>
                      <a:pt x="3444" y="1751"/>
                    </a:cubicBezTo>
                    <a:cubicBezTo>
                      <a:pt x="3045" y="1911"/>
                      <a:pt x="1688" y="2412"/>
                      <a:pt x="639" y="2458"/>
                    </a:cubicBezTo>
                    <a:cubicBezTo>
                      <a:pt x="593" y="2184"/>
                      <a:pt x="571" y="1911"/>
                      <a:pt x="559" y="1648"/>
                    </a:cubicBezTo>
                    <a:cubicBezTo>
                      <a:pt x="513" y="1147"/>
                      <a:pt x="468" y="622"/>
                      <a:pt x="297" y="98"/>
                    </a:cubicBezTo>
                    <a:cubicBezTo>
                      <a:pt x="278" y="41"/>
                      <a:pt x="22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2"/>
              <p:cNvSpPr/>
              <p:nvPr/>
            </p:nvSpPr>
            <p:spPr>
              <a:xfrm>
                <a:off x="1607950" y="1906075"/>
                <a:ext cx="74700" cy="69575"/>
              </a:xfrm>
              <a:custGeom>
                <a:rect b="b" l="l" r="r" t="t"/>
                <a:pathLst>
                  <a:path extrusionOk="0" h="2783" w="2988">
                    <a:moveTo>
                      <a:pt x="137" y="0"/>
                    </a:moveTo>
                    <a:cubicBezTo>
                      <a:pt x="57" y="11"/>
                      <a:pt x="0" y="80"/>
                      <a:pt x="0" y="160"/>
                    </a:cubicBezTo>
                    <a:cubicBezTo>
                      <a:pt x="57" y="650"/>
                      <a:pt x="80" y="1140"/>
                      <a:pt x="114" y="1619"/>
                    </a:cubicBezTo>
                    <a:cubicBezTo>
                      <a:pt x="137" y="1961"/>
                      <a:pt x="160" y="2303"/>
                      <a:pt x="183" y="2645"/>
                    </a:cubicBezTo>
                    <a:cubicBezTo>
                      <a:pt x="183" y="2691"/>
                      <a:pt x="206" y="2725"/>
                      <a:pt x="240" y="2748"/>
                    </a:cubicBezTo>
                    <a:cubicBezTo>
                      <a:pt x="274" y="2771"/>
                      <a:pt x="297" y="2782"/>
                      <a:pt x="320" y="2782"/>
                    </a:cubicBezTo>
                    <a:cubicBezTo>
                      <a:pt x="343" y="2782"/>
                      <a:pt x="354" y="2771"/>
                      <a:pt x="365" y="2771"/>
                    </a:cubicBezTo>
                    <a:cubicBezTo>
                      <a:pt x="673" y="2680"/>
                      <a:pt x="1004" y="2600"/>
                      <a:pt x="1335" y="2531"/>
                    </a:cubicBezTo>
                    <a:cubicBezTo>
                      <a:pt x="1859" y="2429"/>
                      <a:pt x="2406" y="2303"/>
                      <a:pt x="2897" y="2075"/>
                    </a:cubicBezTo>
                    <a:cubicBezTo>
                      <a:pt x="2965" y="2041"/>
                      <a:pt x="2988" y="1961"/>
                      <a:pt x="2965" y="1893"/>
                    </a:cubicBezTo>
                    <a:cubicBezTo>
                      <a:pt x="2941" y="1837"/>
                      <a:pt x="2889" y="1809"/>
                      <a:pt x="2837" y="1809"/>
                    </a:cubicBezTo>
                    <a:cubicBezTo>
                      <a:pt x="2814" y="1809"/>
                      <a:pt x="2792" y="1814"/>
                      <a:pt x="2771" y="1824"/>
                    </a:cubicBezTo>
                    <a:cubicBezTo>
                      <a:pt x="2315" y="2030"/>
                      <a:pt x="1779" y="2144"/>
                      <a:pt x="1266" y="2258"/>
                    </a:cubicBezTo>
                    <a:cubicBezTo>
                      <a:pt x="1004" y="2315"/>
                      <a:pt x="719" y="2372"/>
                      <a:pt x="457" y="2452"/>
                    </a:cubicBezTo>
                    <a:cubicBezTo>
                      <a:pt x="434" y="2167"/>
                      <a:pt x="411" y="1881"/>
                      <a:pt x="400" y="1608"/>
                    </a:cubicBezTo>
                    <a:cubicBezTo>
                      <a:pt x="365" y="1118"/>
                      <a:pt x="343" y="627"/>
                      <a:pt x="286" y="125"/>
                    </a:cubicBezTo>
                    <a:cubicBezTo>
                      <a:pt x="286" y="57"/>
                      <a:pt x="206"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2"/>
              <p:cNvSpPr/>
              <p:nvPr/>
            </p:nvSpPr>
            <p:spPr>
              <a:xfrm>
                <a:off x="1590000" y="1937125"/>
                <a:ext cx="75000" cy="69600"/>
              </a:xfrm>
              <a:custGeom>
                <a:rect b="b" l="l" r="r" t="t"/>
                <a:pathLst>
                  <a:path extrusionOk="0" h="2784" w="3000">
                    <a:moveTo>
                      <a:pt x="137" y="1"/>
                    </a:moveTo>
                    <a:cubicBezTo>
                      <a:pt x="68" y="12"/>
                      <a:pt x="0" y="81"/>
                      <a:pt x="11" y="161"/>
                    </a:cubicBezTo>
                    <a:cubicBezTo>
                      <a:pt x="57" y="651"/>
                      <a:pt x="91" y="1141"/>
                      <a:pt x="126" y="1620"/>
                    </a:cubicBezTo>
                    <a:cubicBezTo>
                      <a:pt x="148" y="1962"/>
                      <a:pt x="160" y="2304"/>
                      <a:pt x="194" y="2646"/>
                    </a:cubicBezTo>
                    <a:cubicBezTo>
                      <a:pt x="194" y="2692"/>
                      <a:pt x="217" y="2738"/>
                      <a:pt x="251" y="2760"/>
                    </a:cubicBezTo>
                    <a:cubicBezTo>
                      <a:pt x="274" y="2772"/>
                      <a:pt x="308" y="2783"/>
                      <a:pt x="331" y="2783"/>
                    </a:cubicBezTo>
                    <a:cubicBezTo>
                      <a:pt x="342" y="2783"/>
                      <a:pt x="365" y="2783"/>
                      <a:pt x="376" y="2772"/>
                    </a:cubicBezTo>
                    <a:cubicBezTo>
                      <a:pt x="684" y="2681"/>
                      <a:pt x="1015" y="2612"/>
                      <a:pt x="1334" y="2544"/>
                    </a:cubicBezTo>
                    <a:cubicBezTo>
                      <a:pt x="1870" y="2430"/>
                      <a:pt x="2417" y="2304"/>
                      <a:pt x="2896" y="2076"/>
                    </a:cubicBezTo>
                    <a:cubicBezTo>
                      <a:pt x="2976" y="2042"/>
                      <a:pt x="2999" y="1962"/>
                      <a:pt x="2965" y="1894"/>
                    </a:cubicBezTo>
                    <a:cubicBezTo>
                      <a:pt x="2940" y="1844"/>
                      <a:pt x="2890" y="1812"/>
                      <a:pt x="2839" y="1812"/>
                    </a:cubicBezTo>
                    <a:cubicBezTo>
                      <a:pt x="2820" y="1812"/>
                      <a:pt x="2801" y="1816"/>
                      <a:pt x="2782" y="1825"/>
                    </a:cubicBezTo>
                    <a:cubicBezTo>
                      <a:pt x="2326" y="2042"/>
                      <a:pt x="1790" y="2156"/>
                      <a:pt x="1277" y="2259"/>
                    </a:cubicBezTo>
                    <a:cubicBezTo>
                      <a:pt x="1004" y="2316"/>
                      <a:pt x="730" y="2373"/>
                      <a:pt x="456" y="2453"/>
                    </a:cubicBezTo>
                    <a:cubicBezTo>
                      <a:pt x="445" y="2167"/>
                      <a:pt x="422" y="1894"/>
                      <a:pt x="411" y="1609"/>
                    </a:cubicBezTo>
                    <a:cubicBezTo>
                      <a:pt x="376" y="1130"/>
                      <a:pt x="342" y="628"/>
                      <a:pt x="297" y="138"/>
                    </a:cubicBezTo>
                    <a:cubicBezTo>
                      <a:pt x="285" y="58"/>
                      <a:pt x="217" y="1"/>
                      <a:pt x="1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2"/>
              <p:cNvSpPr/>
              <p:nvPr/>
            </p:nvSpPr>
            <p:spPr>
              <a:xfrm>
                <a:off x="1660400" y="1859550"/>
                <a:ext cx="40225" cy="28875"/>
              </a:xfrm>
              <a:custGeom>
                <a:rect b="b" l="l" r="r" t="t"/>
                <a:pathLst>
                  <a:path extrusionOk="0" h="1155" w="1609">
                    <a:moveTo>
                      <a:pt x="150" y="1"/>
                    </a:moveTo>
                    <a:cubicBezTo>
                      <a:pt x="142" y="1"/>
                      <a:pt x="134" y="1"/>
                      <a:pt x="126" y="2"/>
                    </a:cubicBezTo>
                    <a:cubicBezTo>
                      <a:pt x="46" y="14"/>
                      <a:pt x="1" y="94"/>
                      <a:pt x="12" y="173"/>
                    </a:cubicBezTo>
                    <a:cubicBezTo>
                      <a:pt x="23" y="196"/>
                      <a:pt x="126" y="766"/>
                      <a:pt x="274" y="1063"/>
                    </a:cubicBezTo>
                    <a:cubicBezTo>
                      <a:pt x="297" y="1120"/>
                      <a:pt x="343" y="1154"/>
                      <a:pt x="400" y="1154"/>
                    </a:cubicBezTo>
                    <a:cubicBezTo>
                      <a:pt x="411" y="1154"/>
                      <a:pt x="434" y="1143"/>
                      <a:pt x="445" y="1143"/>
                    </a:cubicBezTo>
                    <a:cubicBezTo>
                      <a:pt x="502" y="1120"/>
                      <a:pt x="571" y="1097"/>
                      <a:pt x="662" y="1074"/>
                    </a:cubicBezTo>
                    <a:cubicBezTo>
                      <a:pt x="981" y="972"/>
                      <a:pt x="1380" y="846"/>
                      <a:pt x="1551" y="675"/>
                    </a:cubicBezTo>
                    <a:cubicBezTo>
                      <a:pt x="1608" y="618"/>
                      <a:pt x="1608" y="538"/>
                      <a:pt x="1551" y="481"/>
                    </a:cubicBezTo>
                    <a:cubicBezTo>
                      <a:pt x="1529" y="453"/>
                      <a:pt x="1494" y="439"/>
                      <a:pt x="1459" y="439"/>
                    </a:cubicBezTo>
                    <a:cubicBezTo>
                      <a:pt x="1423" y="439"/>
                      <a:pt x="1386" y="453"/>
                      <a:pt x="1358" y="481"/>
                    </a:cubicBezTo>
                    <a:cubicBezTo>
                      <a:pt x="1232" y="595"/>
                      <a:pt x="833" y="721"/>
                      <a:pt x="571" y="801"/>
                    </a:cubicBezTo>
                    <a:cubicBezTo>
                      <a:pt x="537" y="812"/>
                      <a:pt x="514" y="823"/>
                      <a:pt x="479" y="835"/>
                    </a:cubicBezTo>
                    <a:cubicBezTo>
                      <a:pt x="377" y="550"/>
                      <a:pt x="297" y="116"/>
                      <a:pt x="297" y="116"/>
                    </a:cubicBezTo>
                    <a:cubicBezTo>
                      <a:pt x="277" y="45"/>
                      <a:pt x="219" y="1"/>
                      <a:pt x="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2"/>
              <p:cNvSpPr/>
              <p:nvPr/>
            </p:nvSpPr>
            <p:spPr>
              <a:xfrm>
                <a:off x="1572325" y="2009225"/>
                <a:ext cx="146250" cy="188775"/>
              </a:xfrm>
              <a:custGeom>
                <a:rect b="b" l="l" r="r" t="t"/>
                <a:pathLst>
                  <a:path extrusionOk="0" h="7551" w="5850">
                    <a:moveTo>
                      <a:pt x="5678" y="0"/>
                    </a:moveTo>
                    <a:cubicBezTo>
                      <a:pt x="5597" y="0"/>
                      <a:pt x="5530" y="55"/>
                      <a:pt x="5519" y="139"/>
                    </a:cubicBezTo>
                    <a:cubicBezTo>
                      <a:pt x="5394" y="948"/>
                      <a:pt x="4504" y="1940"/>
                      <a:pt x="3729" y="2818"/>
                    </a:cubicBezTo>
                    <a:cubicBezTo>
                      <a:pt x="3432" y="3149"/>
                      <a:pt x="3159" y="3468"/>
                      <a:pt x="2953" y="3742"/>
                    </a:cubicBezTo>
                    <a:cubicBezTo>
                      <a:pt x="2668" y="4095"/>
                      <a:pt x="2406" y="4472"/>
                      <a:pt x="2155" y="4825"/>
                    </a:cubicBezTo>
                    <a:cubicBezTo>
                      <a:pt x="1961" y="5110"/>
                      <a:pt x="1768" y="5384"/>
                      <a:pt x="1562" y="5658"/>
                    </a:cubicBezTo>
                    <a:cubicBezTo>
                      <a:pt x="1471" y="5783"/>
                      <a:pt x="1380" y="5909"/>
                      <a:pt x="1289" y="6057"/>
                    </a:cubicBezTo>
                    <a:cubicBezTo>
                      <a:pt x="969" y="6524"/>
                      <a:pt x="639" y="7026"/>
                      <a:pt x="126" y="7243"/>
                    </a:cubicBezTo>
                    <a:cubicBezTo>
                      <a:pt x="46" y="7277"/>
                      <a:pt x="0" y="7368"/>
                      <a:pt x="34" y="7448"/>
                    </a:cubicBezTo>
                    <a:cubicBezTo>
                      <a:pt x="69" y="7516"/>
                      <a:pt x="126" y="7551"/>
                      <a:pt x="183" y="7551"/>
                    </a:cubicBezTo>
                    <a:cubicBezTo>
                      <a:pt x="205" y="7551"/>
                      <a:pt x="228" y="7539"/>
                      <a:pt x="251" y="7539"/>
                    </a:cubicBezTo>
                    <a:cubicBezTo>
                      <a:pt x="855" y="7277"/>
                      <a:pt x="1220" y="6718"/>
                      <a:pt x="1551" y="6228"/>
                    </a:cubicBezTo>
                    <a:cubicBezTo>
                      <a:pt x="1642" y="6102"/>
                      <a:pt x="1733" y="5966"/>
                      <a:pt x="1813" y="5852"/>
                    </a:cubicBezTo>
                    <a:cubicBezTo>
                      <a:pt x="2030" y="5578"/>
                      <a:pt x="2224" y="5293"/>
                      <a:pt x="2418" y="5019"/>
                    </a:cubicBezTo>
                    <a:cubicBezTo>
                      <a:pt x="2668" y="4654"/>
                      <a:pt x="2931" y="4289"/>
                      <a:pt x="3204" y="3936"/>
                    </a:cubicBezTo>
                    <a:cubicBezTo>
                      <a:pt x="3410" y="3674"/>
                      <a:pt x="3683" y="3366"/>
                      <a:pt x="3968" y="3035"/>
                    </a:cubicBezTo>
                    <a:cubicBezTo>
                      <a:pt x="4778" y="2123"/>
                      <a:pt x="5702" y="1085"/>
                      <a:pt x="5838" y="184"/>
                    </a:cubicBezTo>
                    <a:cubicBezTo>
                      <a:pt x="5850" y="93"/>
                      <a:pt x="5793" y="13"/>
                      <a:pt x="5702" y="2"/>
                    </a:cubicBezTo>
                    <a:cubicBezTo>
                      <a:pt x="5694" y="1"/>
                      <a:pt x="5686" y="0"/>
                      <a:pt x="5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2"/>
              <p:cNvSpPr/>
              <p:nvPr/>
            </p:nvSpPr>
            <p:spPr>
              <a:xfrm>
                <a:off x="1653275" y="2016375"/>
                <a:ext cx="88675" cy="67300"/>
              </a:xfrm>
              <a:custGeom>
                <a:rect b="b" l="l" r="r" t="t"/>
                <a:pathLst>
                  <a:path extrusionOk="0" h="2692" w="3547">
                    <a:moveTo>
                      <a:pt x="187" y="1"/>
                    </a:moveTo>
                    <a:cubicBezTo>
                      <a:pt x="167" y="1"/>
                      <a:pt x="146" y="5"/>
                      <a:pt x="126" y="12"/>
                    </a:cubicBezTo>
                    <a:cubicBezTo>
                      <a:pt x="46" y="47"/>
                      <a:pt x="1" y="138"/>
                      <a:pt x="35" y="218"/>
                    </a:cubicBezTo>
                    <a:cubicBezTo>
                      <a:pt x="274" y="890"/>
                      <a:pt x="377" y="1803"/>
                      <a:pt x="274" y="2498"/>
                    </a:cubicBezTo>
                    <a:cubicBezTo>
                      <a:pt x="274" y="2555"/>
                      <a:pt x="286" y="2601"/>
                      <a:pt x="320" y="2635"/>
                    </a:cubicBezTo>
                    <a:cubicBezTo>
                      <a:pt x="343" y="2669"/>
                      <a:pt x="400" y="2681"/>
                      <a:pt x="434" y="2692"/>
                    </a:cubicBezTo>
                    <a:cubicBezTo>
                      <a:pt x="1278" y="2692"/>
                      <a:pt x="2600" y="2384"/>
                      <a:pt x="3410" y="2099"/>
                    </a:cubicBezTo>
                    <a:cubicBezTo>
                      <a:pt x="3501" y="2065"/>
                      <a:pt x="3547" y="1974"/>
                      <a:pt x="3513" y="1894"/>
                    </a:cubicBezTo>
                    <a:cubicBezTo>
                      <a:pt x="3484" y="1828"/>
                      <a:pt x="3417" y="1785"/>
                      <a:pt x="3350" y="1785"/>
                    </a:cubicBezTo>
                    <a:cubicBezTo>
                      <a:pt x="3335" y="1785"/>
                      <a:pt x="3321" y="1787"/>
                      <a:pt x="3307" y="1791"/>
                    </a:cubicBezTo>
                    <a:cubicBezTo>
                      <a:pt x="2566" y="2053"/>
                      <a:pt x="1426" y="2327"/>
                      <a:pt x="616" y="2361"/>
                    </a:cubicBezTo>
                    <a:cubicBezTo>
                      <a:pt x="685" y="1643"/>
                      <a:pt x="571" y="765"/>
                      <a:pt x="331" y="115"/>
                    </a:cubicBezTo>
                    <a:cubicBezTo>
                      <a:pt x="314" y="44"/>
                      <a:pt x="255"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2"/>
              <p:cNvSpPr/>
              <p:nvPr/>
            </p:nvSpPr>
            <p:spPr>
              <a:xfrm>
                <a:off x="1639025" y="2033375"/>
                <a:ext cx="98950" cy="78825"/>
              </a:xfrm>
              <a:custGeom>
                <a:rect b="b" l="l" r="r" t="t"/>
                <a:pathLst>
                  <a:path extrusionOk="0" h="3153" w="3958">
                    <a:moveTo>
                      <a:pt x="185" y="0"/>
                    </a:moveTo>
                    <a:cubicBezTo>
                      <a:pt x="173" y="0"/>
                      <a:pt x="161" y="2"/>
                      <a:pt x="149" y="5"/>
                    </a:cubicBezTo>
                    <a:cubicBezTo>
                      <a:pt x="57" y="16"/>
                      <a:pt x="0" y="108"/>
                      <a:pt x="23" y="199"/>
                    </a:cubicBezTo>
                    <a:cubicBezTo>
                      <a:pt x="149" y="769"/>
                      <a:pt x="149" y="1316"/>
                      <a:pt x="149" y="1898"/>
                    </a:cubicBezTo>
                    <a:cubicBezTo>
                      <a:pt x="137" y="2251"/>
                      <a:pt x="137" y="2616"/>
                      <a:pt x="171" y="2981"/>
                    </a:cubicBezTo>
                    <a:cubicBezTo>
                      <a:pt x="171" y="3061"/>
                      <a:pt x="240" y="3129"/>
                      <a:pt x="320" y="3129"/>
                    </a:cubicBezTo>
                    <a:cubicBezTo>
                      <a:pt x="445" y="3141"/>
                      <a:pt x="582" y="3152"/>
                      <a:pt x="719" y="3152"/>
                    </a:cubicBezTo>
                    <a:cubicBezTo>
                      <a:pt x="1916" y="3152"/>
                      <a:pt x="3364" y="2765"/>
                      <a:pt x="3820" y="2628"/>
                    </a:cubicBezTo>
                    <a:cubicBezTo>
                      <a:pt x="3900" y="2605"/>
                      <a:pt x="3957" y="2514"/>
                      <a:pt x="3923" y="2434"/>
                    </a:cubicBezTo>
                    <a:cubicBezTo>
                      <a:pt x="3904" y="2358"/>
                      <a:pt x="3838" y="2314"/>
                      <a:pt x="3771" y="2314"/>
                    </a:cubicBezTo>
                    <a:cubicBezTo>
                      <a:pt x="3757" y="2314"/>
                      <a:pt x="3743" y="2316"/>
                      <a:pt x="3729" y="2320"/>
                    </a:cubicBezTo>
                    <a:cubicBezTo>
                      <a:pt x="3280" y="2448"/>
                      <a:pt x="1869" y="2827"/>
                      <a:pt x="708" y="2827"/>
                    </a:cubicBezTo>
                    <a:cubicBezTo>
                      <a:pt x="631" y="2827"/>
                      <a:pt x="554" y="2825"/>
                      <a:pt x="479" y="2822"/>
                    </a:cubicBezTo>
                    <a:cubicBezTo>
                      <a:pt x="468" y="2514"/>
                      <a:pt x="468" y="2206"/>
                      <a:pt x="468" y="1909"/>
                    </a:cubicBezTo>
                    <a:cubicBezTo>
                      <a:pt x="468" y="1328"/>
                      <a:pt x="479" y="735"/>
                      <a:pt x="342" y="119"/>
                    </a:cubicBezTo>
                    <a:cubicBezTo>
                      <a:pt x="323" y="51"/>
                      <a:pt x="25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2"/>
              <p:cNvSpPr/>
              <p:nvPr/>
            </p:nvSpPr>
            <p:spPr>
              <a:xfrm>
                <a:off x="1622775" y="2063425"/>
                <a:ext cx="81275" cy="78975"/>
              </a:xfrm>
              <a:custGeom>
                <a:rect b="b" l="l" r="r" t="t"/>
                <a:pathLst>
                  <a:path extrusionOk="0" h="3159" w="3251">
                    <a:moveTo>
                      <a:pt x="217" y="0"/>
                    </a:moveTo>
                    <a:cubicBezTo>
                      <a:pt x="137" y="0"/>
                      <a:pt x="57" y="69"/>
                      <a:pt x="57" y="160"/>
                    </a:cubicBezTo>
                    <a:cubicBezTo>
                      <a:pt x="69" y="719"/>
                      <a:pt x="46" y="1278"/>
                      <a:pt x="35" y="1825"/>
                    </a:cubicBezTo>
                    <a:cubicBezTo>
                      <a:pt x="23" y="2213"/>
                      <a:pt x="12" y="2600"/>
                      <a:pt x="0" y="2988"/>
                    </a:cubicBezTo>
                    <a:cubicBezTo>
                      <a:pt x="0" y="3045"/>
                      <a:pt x="23" y="3091"/>
                      <a:pt x="57" y="3113"/>
                    </a:cubicBezTo>
                    <a:cubicBezTo>
                      <a:pt x="92" y="3148"/>
                      <a:pt x="126" y="3159"/>
                      <a:pt x="160" y="3159"/>
                    </a:cubicBezTo>
                    <a:cubicBezTo>
                      <a:pt x="171" y="3159"/>
                      <a:pt x="183" y="3159"/>
                      <a:pt x="194" y="3148"/>
                    </a:cubicBezTo>
                    <a:cubicBezTo>
                      <a:pt x="559" y="3079"/>
                      <a:pt x="935" y="3034"/>
                      <a:pt x="1312" y="2988"/>
                    </a:cubicBezTo>
                    <a:cubicBezTo>
                      <a:pt x="1916" y="2908"/>
                      <a:pt x="2555" y="2840"/>
                      <a:pt x="3125" y="2634"/>
                    </a:cubicBezTo>
                    <a:cubicBezTo>
                      <a:pt x="3205" y="2600"/>
                      <a:pt x="3250" y="2509"/>
                      <a:pt x="3227" y="2418"/>
                    </a:cubicBezTo>
                    <a:cubicBezTo>
                      <a:pt x="3201" y="2356"/>
                      <a:pt x="3141" y="2315"/>
                      <a:pt x="3073" y="2315"/>
                    </a:cubicBezTo>
                    <a:cubicBezTo>
                      <a:pt x="3053" y="2315"/>
                      <a:pt x="3032" y="2319"/>
                      <a:pt x="3011" y="2327"/>
                    </a:cubicBezTo>
                    <a:cubicBezTo>
                      <a:pt x="2475" y="2520"/>
                      <a:pt x="1859" y="2589"/>
                      <a:pt x="1278" y="2669"/>
                    </a:cubicBezTo>
                    <a:cubicBezTo>
                      <a:pt x="958" y="2703"/>
                      <a:pt x="639" y="2737"/>
                      <a:pt x="331" y="2794"/>
                    </a:cubicBezTo>
                    <a:cubicBezTo>
                      <a:pt x="331" y="2475"/>
                      <a:pt x="342" y="2156"/>
                      <a:pt x="354" y="1836"/>
                    </a:cubicBezTo>
                    <a:cubicBezTo>
                      <a:pt x="365" y="1289"/>
                      <a:pt x="388" y="719"/>
                      <a:pt x="388" y="160"/>
                    </a:cubicBezTo>
                    <a:cubicBezTo>
                      <a:pt x="388" y="69"/>
                      <a:pt x="30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2"/>
              <p:cNvSpPr/>
              <p:nvPr/>
            </p:nvSpPr>
            <p:spPr>
              <a:xfrm>
                <a:off x="1599400" y="2096775"/>
                <a:ext cx="81275" cy="79000"/>
              </a:xfrm>
              <a:custGeom>
                <a:rect b="b" l="l" r="r" t="t"/>
                <a:pathLst>
                  <a:path extrusionOk="0" h="3160" w="3251">
                    <a:moveTo>
                      <a:pt x="228" y="1"/>
                    </a:moveTo>
                    <a:cubicBezTo>
                      <a:pt x="137" y="1"/>
                      <a:pt x="69" y="69"/>
                      <a:pt x="69" y="160"/>
                    </a:cubicBezTo>
                    <a:cubicBezTo>
                      <a:pt x="69" y="719"/>
                      <a:pt x="46" y="1278"/>
                      <a:pt x="35" y="1825"/>
                    </a:cubicBezTo>
                    <a:cubicBezTo>
                      <a:pt x="23" y="2213"/>
                      <a:pt x="12" y="2600"/>
                      <a:pt x="0" y="2988"/>
                    </a:cubicBezTo>
                    <a:cubicBezTo>
                      <a:pt x="0" y="3045"/>
                      <a:pt x="23" y="3091"/>
                      <a:pt x="69" y="3113"/>
                    </a:cubicBezTo>
                    <a:cubicBezTo>
                      <a:pt x="92" y="3148"/>
                      <a:pt x="126" y="3159"/>
                      <a:pt x="171" y="3159"/>
                    </a:cubicBezTo>
                    <a:cubicBezTo>
                      <a:pt x="183" y="3159"/>
                      <a:pt x="194" y="3159"/>
                      <a:pt x="206" y="3148"/>
                    </a:cubicBezTo>
                    <a:cubicBezTo>
                      <a:pt x="559" y="3079"/>
                      <a:pt x="947" y="3034"/>
                      <a:pt x="1312" y="2988"/>
                    </a:cubicBezTo>
                    <a:cubicBezTo>
                      <a:pt x="1927" y="2908"/>
                      <a:pt x="2555" y="2840"/>
                      <a:pt x="3125" y="2635"/>
                    </a:cubicBezTo>
                    <a:cubicBezTo>
                      <a:pt x="3216" y="2600"/>
                      <a:pt x="3250" y="2509"/>
                      <a:pt x="3227" y="2418"/>
                    </a:cubicBezTo>
                    <a:cubicBezTo>
                      <a:pt x="3201" y="2356"/>
                      <a:pt x="3141" y="2315"/>
                      <a:pt x="3078" y="2315"/>
                    </a:cubicBezTo>
                    <a:cubicBezTo>
                      <a:pt x="3059" y="2315"/>
                      <a:pt x="3040" y="2319"/>
                      <a:pt x="3022" y="2327"/>
                    </a:cubicBezTo>
                    <a:cubicBezTo>
                      <a:pt x="2475" y="2521"/>
                      <a:pt x="1870" y="2589"/>
                      <a:pt x="1277" y="2669"/>
                    </a:cubicBezTo>
                    <a:cubicBezTo>
                      <a:pt x="970" y="2703"/>
                      <a:pt x="639" y="2737"/>
                      <a:pt x="331" y="2794"/>
                    </a:cubicBezTo>
                    <a:cubicBezTo>
                      <a:pt x="342" y="2475"/>
                      <a:pt x="342" y="2156"/>
                      <a:pt x="354" y="1836"/>
                    </a:cubicBezTo>
                    <a:cubicBezTo>
                      <a:pt x="377" y="1289"/>
                      <a:pt x="388" y="719"/>
                      <a:pt x="388" y="160"/>
                    </a:cubicBezTo>
                    <a:cubicBezTo>
                      <a:pt x="388" y="69"/>
                      <a:pt x="320" y="1"/>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2"/>
              <p:cNvSpPr/>
              <p:nvPr/>
            </p:nvSpPr>
            <p:spPr>
              <a:xfrm>
                <a:off x="1688350" y="2016075"/>
                <a:ext cx="44475" cy="33125"/>
              </a:xfrm>
              <a:custGeom>
                <a:rect b="b" l="l" r="r" t="t"/>
                <a:pathLst>
                  <a:path extrusionOk="0" h="1325" w="1779">
                    <a:moveTo>
                      <a:pt x="180" y="0"/>
                    </a:moveTo>
                    <a:cubicBezTo>
                      <a:pt x="173" y="0"/>
                      <a:pt x="166" y="1"/>
                      <a:pt x="160" y="2"/>
                    </a:cubicBezTo>
                    <a:cubicBezTo>
                      <a:pt x="68" y="13"/>
                      <a:pt x="0" y="93"/>
                      <a:pt x="11" y="184"/>
                    </a:cubicBezTo>
                    <a:cubicBezTo>
                      <a:pt x="11" y="207"/>
                      <a:pt x="80" y="868"/>
                      <a:pt x="205" y="1222"/>
                    </a:cubicBezTo>
                    <a:cubicBezTo>
                      <a:pt x="228" y="1290"/>
                      <a:pt x="297" y="1324"/>
                      <a:pt x="365" y="1324"/>
                    </a:cubicBezTo>
                    <a:lnTo>
                      <a:pt x="399" y="1324"/>
                    </a:lnTo>
                    <a:cubicBezTo>
                      <a:pt x="468" y="1313"/>
                      <a:pt x="547" y="1290"/>
                      <a:pt x="650" y="1267"/>
                    </a:cubicBezTo>
                    <a:cubicBezTo>
                      <a:pt x="1026" y="1187"/>
                      <a:pt x="1482" y="1096"/>
                      <a:pt x="1699" y="914"/>
                    </a:cubicBezTo>
                    <a:cubicBezTo>
                      <a:pt x="1767" y="857"/>
                      <a:pt x="1779" y="754"/>
                      <a:pt x="1722" y="686"/>
                    </a:cubicBezTo>
                    <a:cubicBezTo>
                      <a:pt x="1690" y="647"/>
                      <a:pt x="1642" y="626"/>
                      <a:pt x="1595" y="626"/>
                    </a:cubicBezTo>
                    <a:cubicBezTo>
                      <a:pt x="1559" y="626"/>
                      <a:pt x="1523" y="638"/>
                      <a:pt x="1494" y="663"/>
                    </a:cubicBezTo>
                    <a:cubicBezTo>
                      <a:pt x="1346" y="788"/>
                      <a:pt x="889" y="891"/>
                      <a:pt x="582" y="948"/>
                    </a:cubicBezTo>
                    <a:cubicBezTo>
                      <a:pt x="547" y="959"/>
                      <a:pt x="502" y="971"/>
                      <a:pt x="468" y="982"/>
                    </a:cubicBezTo>
                    <a:cubicBezTo>
                      <a:pt x="388" y="640"/>
                      <a:pt x="331" y="150"/>
                      <a:pt x="331" y="150"/>
                    </a:cubicBezTo>
                    <a:cubicBezTo>
                      <a:pt x="331" y="65"/>
                      <a:pt x="262"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2"/>
              <p:cNvSpPr/>
              <p:nvPr/>
            </p:nvSpPr>
            <p:spPr>
              <a:xfrm>
                <a:off x="1570325" y="1745275"/>
                <a:ext cx="79550" cy="123750"/>
              </a:xfrm>
              <a:custGeom>
                <a:rect b="b" l="l" r="r" t="t"/>
                <a:pathLst>
                  <a:path extrusionOk="0" h="4950" w="3182">
                    <a:moveTo>
                      <a:pt x="3079" y="1"/>
                    </a:moveTo>
                    <a:cubicBezTo>
                      <a:pt x="3022" y="1"/>
                      <a:pt x="2976" y="35"/>
                      <a:pt x="2976" y="92"/>
                    </a:cubicBezTo>
                    <a:cubicBezTo>
                      <a:pt x="2942" y="594"/>
                      <a:pt x="2463" y="1255"/>
                      <a:pt x="2030" y="1848"/>
                    </a:cubicBezTo>
                    <a:cubicBezTo>
                      <a:pt x="1870" y="2065"/>
                      <a:pt x="1722" y="2270"/>
                      <a:pt x="1608" y="2452"/>
                    </a:cubicBezTo>
                    <a:cubicBezTo>
                      <a:pt x="1448" y="2692"/>
                      <a:pt x="1312" y="2931"/>
                      <a:pt x="1175" y="3159"/>
                    </a:cubicBezTo>
                    <a:cubicBezTo>
                      <a:pt x="1072" y="3342"/>
                      <a:pt x="970" y="3524"/>
                      <a:pt x="855" y="3707"/>
                    </a:cubicBezTo>
                    <a:cubicBezTo>
                      <a:pt x="810" y="3787"/>
                      <a:pt x="764" y="3878"/>
                      <a:pt x="719" y="3958"/>
                    </a:cubicBezTo>
                    <a:cubicBezTo>
                      <a:pt x="548" y="4277"/>
                      <a:pt x="365" y="4596"/>
                      <a:pt x="69" y="4756"/>
                    </a:cubicBezTo>
                    <a:cubicBezTo>
                      <a:pt x="23" y="4779"/>
                      <a:pt x="0" y="4847"/>
                      <a:pt x="23" y="4893"/>
                    </a:cubicBezTo>
                    <a:cubicBezTo>
                      <a:pt x="46" y="4927"/>
                      <a:pt x="80" y="4950"/>
                      <a:pt x="114" y="4950"/>
                    </a:cubicBezTo>
                    <a:cubicBezTo>
                      <a:pt x="126" y="4950"/>
                      <a:pt x="149" y="4938"/>
                      <a:pt x="160" y="4938"/>
                    </a:cubicBezTo>
                    <a:cubicBezTo>
                      <a:pt x="513" y="4744"/>
                      <a:pt x="719" y="4380"/>
                      <a:pt x="890" y="4060"/>
                    </a:cubicBezTo>
                    <a:cubicBezTo>
                      <a:pt x="935" y="3969"/>
                      <a:pt x="981" y="3889"/>
                      <a:pt x="1027" y="3809"/>
                    </a:cubicBezTo>
                    <a:cubicBezTo>
                      <a:pt x="1141" y="3627"/>
                      <a:pt x="1243" y="3444"/>
                      <a:pt x="1346" y="3262"/>
                    </a:cubicBezTo>
                    <a:cubicBezTo>
                      <a:pt x="1483" y="3034"/>
                      <a:pt x="1619" y="2795"/>
                      <a:pt x="1768" y="2555"/>
                    </a:cubicBezTo>
                    <a:cubicBezTo>
                      <a:pt x="1882" y="2384"/>
                      <a:pt x="2030" y="2179"/>
                      <a:pt x="2190" y="1962"/>
                    </a:cubicBezTo>
                    <a:cubicBezTo>
                      <a:pt x="2634" y="1358"/>
                      <a:pt x="3136" y="674"/>
                      <a:pt x="3170" y="103"/>
                    </a:cubicBezTo>
                    <a:cubicBezTo>
                      <a:pt x="3182" y="46"/>
                      <a:pt x="3136" y="1"/>
                      <a:pt x="3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2"/>
              <p:cNvSpPr/>
              <p:nvPr/>
            </p:nvSpPr>
            <p:spPr>
              <a:xfrm>
                <a:off x="1610225" y="1752875"/>
                <a:ext cx="56750" cy="40900"/>
              </a:xfrm>
              <a:custGeom>
                <a:rect b="b" l="l" r="r" t="t"/>
                <a:pathLst>
                  <a:path extrusionOk="0" h="1636" w="2270">
                    <a:moveTo>
                      <a:pt x="118" y="0"/>
                    </a:moveTo>
                    <a:cubicBezTo>
                      <a:pt x="101" y="0"/>
                      <a:pt x="84" y="5"/>
                      <a:pt x="69" y="16"/>
                    </a:cubicBezTo>
                    <a:cubicBezTo>
                      <a:pt x="23" y="39"/>
                      <a:pt x="1" y="96"/>
                      <a:pt x="23" y="142"/>
                    </a:cubicBezTo>
                    <a:cubicBezTo>
                      <a:pt x="206" y="541"/>
                      <a:pt x="320" y="1099"/>
                      <a:pt x="297" y="1533"/>
                    </a:cubicBezTo>
                    <a:cubicBezTo>
                      <a:pt x="297" y="1555"/>
                      <a:pt x="309" y="1590"/>
                      <a:pt x="331" y="1612"/>
                    </a:cubicBezTo>
                    <a:cubicBezTo>
                      <a:pt x="354" y="1624"/>
                      <a:pt x="377" y="1635"/>
                      <a:pt x="400" y="1635"/>
                    </a:cubicBezTo>
                    <a:lnTo>
                      <a:pt x="411" y="1635"/>
                    </a:lnTo>
                    <a:cubicBezTo>
                      <a:pt x="924" y="1590"/>
                      <a:pt x="1711" y="1327"/>
                      <a:pt x="2201" y="1111"/>
                    </a:cubicBezTo>
                    <a:cubicBezTo>
                      <a:pt x="2258" y="1088"/>
                      <a:pt x="2270" y="1020"/>
                      <a:pt x="2247" y="974"/>
                    </a:cubicBezTo>
                    <a:cubicBezTo>
                      <a:pt x="2230" y="941"/>
                      <a:pt x="2195" y="919"/>
                      <a:pt x="2160" y="919"/>
                    </a:cubicBezTo>
                    <a:cubicBezTo>
                      <a:pt x="2147" y="919"/>
                      <a:pt x="2134" y="922"/>
                      <a:pt x="2122" y="928"/>
                    </a:cubicBezTo>
                    <a:cubicBezTo>
                      <a:pt x="1688" y="1122"/>
                      <a:pt x="993" y="1350"/>
                      <a:pt x="502" y="1419"/>
                    </a:cubicBezTo>
                    <a:cubicBezTo>
                      <a:pt x="502" y="985"/>
                      <a:pt x="388" y="449"/>
                      <a:pt x="206" y="62"/>
                    </a:cubicBezTo>
                    <a:cubicBezTo>
                      <a:pt x="190" y="23"/>
                      <a:pt x="154" y="0"/>
                      <a:pt x="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2"/>
              <p:cNvSpPr/>
              <p:nvPr/>
            </p:nvSpPr>
            <p:spPr>
              <a:xfrm>
                <a:off x="1602250" y="1764025"/>
                <a:ext cx="64175" cy="48000"/>
              </a:xfrm>
              <a:custGeom>
                <a:rect b="b" l="l" r="r" t="t"/>
                <a:pathLst>
                  <a:path extrusionOk="0" h="1920" w="2567">
                    <a:moveTo>
                      <a:pt x="115" y="1"/>
                    </a:moveTo>
                    <a:cubicBezTo>
                      <a:pt x="107" y="1"/>
                      <a:pt x="99" y="2"/>
                      <a:pt x="92" y="3"/>
                    </a:cubicBezTo>
                    <a:cubicBezTo>
                      <a:pt x="35" y="26"/>
                      <a:pt x="0" y="83"/>
                      <a:pt x="23" y="129"/>
                    </a:cubicBezTo>
                    <a:cubicBezTo>
                      <a:pt x="137" y="471"/>
                      <a:pt x="160" y="813"/>
                      <a:pt x="194" y="1178"/>
                    </a:cubicBezTo>
                    <a:cubicBezTo>
                      <a:pt x="206" y="1395"/>
                      <a:pt x="228" y="1611"/>
                      <a:pt x="274" y="1839"/>
                    </a:cubicBezTo>
                    <a:cubicBezTo>
                      <a:pt x="274" y="1885"/>
                      <a:pt x="320" y="1919"/>
                      <a:pt x="365" y="1919"/>
                    </a:cubicBezTo>
                    <a:cubicBezTo>
                      <a:pt x="1141" y="1919"/>
                      <a:pt x="2190" y="1531"/>
                      <a:pt x="2486" y="1417"/>
                    </a:cubicBezTo>
                    <a:cubicBezTo>
                      <a:pt x="2543" y="1395"/>
                      <a:pt x="2566" y="1338"/>
                      <a:pt x="2543" y="1281"/>
                    </a:cubicBezTo>
                    <a:cubicBezTo>
                      <a:pt x="2524" y="1243"/>
                      <a:pt x="2482" y="1221"/>
                      <a:pt x="2442" y="1221"/>
                    </a:cubicBezTo>
                    <a:cubicBezTo>
                      <a:pt x="2434" y="1221"/>
                      <a:pt x="2426" y="1222"/>
                      <a:pt x="2418" y="1224"/>
                    </a:cubicBezTo>
                    <a:cubicBezTo>
                      <a:pt x="2133" y="1338"/>
                      <a:pt x="1186" y="1691"/>
                      <a:pt x="457" y="1714"/>
                    </a:cubicBezTo>
                    <a:cubicBezTo>
                      <a:pt x="422" y="1531"/>
                      <a:pt x="411" y="1338"/>
                      <a:pt x="388" y="1155"/>
                    </a:cubicBezTo>
                    <a:cubicBezTo>
                      <a:pt x="365" y="802"/>
                      <a:pt x="331" y="437"/>
                      <a:pt x="217" y="72"/>
                    </a:cubicBezTo>
                    <a:cubicBezTo>
                      <a:pt x="198" y="24"/>
                      <a:pt x="155" y="1"/>
                      <a:pt x="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2"/>
              <p:cNvSpPr/>
              <p:nvPr/>
            </p:nvSpPr>
            <p:spPr>
              <a:xfrm>
                <a:off x="1594825" y="1783450"/>
                <a:ext cx="52500" cy="48525"/>
              </a:xfrm>
              <a:custGeom>
                <a:rect b="b" l="l" r="r" t="t"/>
                <a:pathLst>
                  <a:path extrusionOk="0" h="1941" w="2100">
                    <a:moveTo>
                      <a:pt x="121" y="0"/>
                    </a:moveTo>
                    <a:cubicBezTo>
                      <a:pt x="115" y="0"/>
                      <a:pt x="110" y="1"/>
                      <a:pt x="104" y="2"/>
                    </a:cubicBezTo>
                    <a:cubicBezTo>
                      <a:pt x="47" y="2"/>
                      <a:pt x="1" y="47"/>
                      <a:pt x="12" y="104"/>
                    </a:cubicBezTo>
                    <a:cubicBezTo>
                      <a:pt x="47" y="447"/>
                      <a:pt x="69" y="789"/>
                      <a:pt x="81" y="1131"/>
                    </a:cubicBezTo>
                    <a:cubicBezTo>
                      <a:pt x="104" y="1370"/>
                      <a:pt x="115" y="1610"/>
                      <a:pt x="138" y="1849"/>
                    </a:cubicBezTo>
                    <a:cubicBezTo>
                      <a:pt x="138" y="1872"/>
                      <a:pt x="149" y="1906"/>
                      <a:pt x="172" y="1917"/>
                    </a:cubicBezTo>
                    <a:cubicBezTo>
                      <a:pt x="195" y="1929"/>
                      <a:pt x="218" y="1940"/>
                      <a:pt x="229" y="1940"/>
                    </a:cubicBezTo>
                    <a:cubicBezTo>
                      <a:pt x="240" y="1940"/>
                      <a:pt x="252" y="1940"/>
                      <a:pt x="263" y="1929"/>
                    </a:cubicBezTo>
                    <a:cubicBezTo>
                      <a:pt x="480" y="1872"/>
                      <a:pt x="708" y="1815"/>
                      <a:pt x="936" y="1769"/>
                    </a:cubicBezTo>
                    <a:cubicBezTo>
                      <a:pt x="1301" y="1689"/>
                      <a:pt x="1689" y="1610"/>
                      <a:pt x="2031" y="1450"/>
                    </a:cubicBezTo>
                    <a:cubicBezTo>
                      <a:pt x="2076" y="1427"/>
                      <a:pt x="2099" y="1370"/>
                      <a:pt x="2076" y="1313"/>
                    </a:cubicBezTo>
                    <a:cubicBezTo>
                      <a:pt x="2060" y="1280"/>
                      <a:pt x="2025" y="1259"/>
                      <a:pt x="1985" y="1259"/>
                    </a:cubicBezTo>
                    <a:cubicBezTo>
                      <a:pt x="1970" y="1259"/>
                      <a:pt x="1955" y="1261"/>
                      <a:pt x="1939" y="1268"/>
                    </a:cubicBezTo>
                    <a:cubicBezTo>
                      <a:pt x="1620" y="1416"/>
                      <a:pt x="1255" y="1496"/>
                      <a:pt x="890" y="1575"/>
                    </a:cubicBezTo>
                    <a:cubicBezTo>
                      <a:pt x="708" y="1610"/>
                      <a:pt x="514" y="1655"/>
                      <a:pt x="320" y="1712"/>
                    </a:cubicBezTo>
                    <a:cubicBezTo>
                      <a:pt x="309" y="1507"/>
                      <a:pt x="297" y="1313"/>
                      <a:pt x="286" y="1119"/>
                    </a:cubicBezTo>
                    <a:cubicBezTo>
                      <a:pt x="263" y="777"/>
                      <a:pt x="240" y="435"/>
                      <a:pt x="206" y="82"/>
                    </a:cubicBezTo>
                    <a:cubicBezTo>
                      <a:pt x="206" y="41"/>
                      <a:pt x="170" y="0"/>
                      <a:pt x="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2"/>
              <p:cNvSpPr/>
              <p:nvPr/>
            </p:nvSpPr>
            <p:spPr>
              <a:xfrm>
                <a:off x="1582575" y="1805150"/>
                <a:ext cx="52475" cy="48475"/>
              </a:xfrm>
              <a:custGeom>
                <a:rect b="b" l="l" r="r" t="t"/>
                <a:pathLst>
                  <a:path extrusionOk="0" h="1939" w="2099">
                    <a:moveTo>
                      <a:pt x="92" y="0"/>
                    </a:moveTo>
                    <a:cubicBezTo>
                      <a:pt x="35" y="0"/>
                      <a:pt x="1" y="57"/>
                      <a:pt x="1" y="114"/>
                    </a:cubicBezTo>
                    <a:cubicBezTo>
                      <a:pt x="35" y="445"/>
                      <a:pt x="58" y="799"/>
                      <a:pt x="80" y="1141"/>
                    </a:cubicBezTo>
                    <a:cubicBezTo>
                      <a:pt x="92" y="1369"/>
                      <a:pt x="103" y="1608"/>
                      <a:pt x="126" y="1848"/>
                    </a:cubicBezTo>
                    <a:cubicBezTo>
                      <a:pt x="126" y="1882"/>
                      <a:pt x="149" y="1905"/>
                      <a:pt x="172" y="1927"/>
                    </a:cubicBezTo>
                    <a:cubicBezTo>
                      <a:pt x="183" y="1939"/>
                      <a:pt x="206" y="1939"/>
                      <a:pt x="229" y="1939"/>
                    </a:cubicBezTo>
                    <a:lnTo>
                      <a:pt x="251" y="1939"/>
                    </a:lnTo>
                    <a:cubicBezTo>
                      <a:pt x="468" y="1870"/>
                      <a:pt x="708" y="1825"/>
                      <a:pt x="924" y="1768"/>
                    </a:cubicBezTo>
                    <a:cubicBezTo>
                      <a:pt x="1301" y="1699"/>
                      <a:pt x="1677" y="1608"/>
                      <a:pt x="2019" y="1449"/>
                    </a:cubicBezTo>
                    <a:cubicBezTo>
                      <a:pt x="2076" y="1426"/>
                      <a:pt x="2099" y="1369"/>
                      <a:pt x="2065" y="1323"/>
                    </a:cubicBezTo>
                    <a:cubicBezTo>
                      <a:pt x="2048" y="1281"/>
                      <a:pt x="2012" y="1257"/>
                      <a:pt x="1976" y="1257"/>
                    </a:cubicBezTo>
                    <a:cubicBezTo>
                      <a:pt x="1963" y="1257"/>
                      <a:pt x="1951" y="1260"/>
                      <a:pt x="1939" y="1266"/>
                    </a:cubicBezTo>
                    <a:cubicBezTo>
                      <a:pt x="1620" y="1426"/>
                      <a:pt x="1244" y="1506"/>
                      <a:pt x="890" y="1574"/>
                    </a:cubicBezTo>
                    <a:cubicBezTo>
                      <a:pt x="696" y="1620"/>
                      <a:pt x="502" y="1665"/>
                      <a:pt x="320" y="1711"/>
                    </a:cubicBezTo>
                    <a:cubicBezTo>
                      <a:pt x="297" y="1517"/>
                      <a:pt x="286" y="1323"/>
                      <a:pt x="274" y="1118"/>
                    </a:cubicBezTo>
                    <a:cubicBezTo>
                      <a:pt x="251" y="787"/>
                      <a:pt x="240" y="434"/>
                      <a:pt x="206" y="92"/>
                    </a:cubicBezTo>
                    <a:cubicBezTo>
                      <a:pt x="194" y="35"/>
                      <a:pt x="149" y="0"/>
                      <a:pt x="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1631600" y="1750650"/>
                <a:ext cx="28250" cy="20325"/>
              </a:xfrm>
              <a:custGeom>
                <a:rect b="b" l="l" r="r" t="t"/>
                <a:pathLst>
                  <a:path extrusionOk="0" h="813" w="1130">
                    <a:moveTo>
                      <a:pt x="114" y="0"/>
                    </a:moveTo>
                    <a:cubicBezTo>
                      <a:pt x="107" y="0"/>
                      <a:pt x="99" y="1"/>
                      <a:pt x="92" y="2"/>
                    </a:cubicBezTo>
                    <a:cubicBezTo>
                      <a:pt x="35" y="14"/>
                      <a:pt x="1" y="71"/>
                      <a:pt x="12" y="117"/>
                    </a:cubicBezTo>
                    <a:cubicBezTo>
                      <a:pt x="12" y="139"/>
                      <a:pt x="92" y="538"/>
                      <a:pt x="195" y="755"/>
                    </a:cubicBezTo>
                    <a:cubicBezTo>
                      <a:pt x="206" y="789"/>
                      <a:pt x="240" y="812"/>
                      <a:pt x="286" y="812"/>
                    </a:cubicBezTo>
                    <a:cubicBezTo>
                      <a:pt x="297" y="812"/>
                      <a:pt x="309" y="812"/>
                      <a:pt x="309" y="801"/>
                    </a:cubicBezTo>
                    <a:cubicBezTo>
                      <a:pt x="354" y="789"/>
                      <a:pt x="400" y="778"/>
                      <a:pt x="457" y="755"/>
                    </a:cubicBezTo>
                    <a:cubicBezTo>
                      <a:pt x="685" y="687"/>
                      <a:pt x="970" y="595"/>
                      <a:pt x="1096" y="481"/>
                    </a:cubicBezTo>
                    <a:cubicBezTo>
                      <a:pt x="1130" y="436"/>
                      <a:pt x="1130" y="379"/>
                      <a:pt x="1096" y="333"/>
                    </a:cubicBezTo>
                    <a:cubicBezTo>
                      <a:pt x="1073" y="316"/>
                      <a:pt x="1047" y="308"/>
                      <a:pt x="1021" y="308"/>
                    </a:cubicBezTo>
                    <a:cubicBezTo>
                      <a:pt x="996" y="308"/>
                      <a:pt x="970" y="316"/>
                      <a:pt x="947" y="333"/>
                    </a:cubicBezTo>
                    <a:cubicBezTo>
                      <a:pt x="868" y="424"/>
                      <a:pt x="582" y="504"/>
                      <a:pt x="400" y="561"/>
                    </a:cubicBezTo>
                    <a:cubicBezTo>
                      <a:pt x="377" y="573"/>
                      <a:pt x="354" y="584"/>
                      <a:pt x="343" y="584"/>
                    </a:cubicBezTo>
                    <a:cubicBezTo>
                      <a:pt x="263" y="390"/>
                      <a:pt x="206" y="82"/>
                      <a:pt x="206" y="82"/>
                    </a:cubicBezTo>
                    <a:cubicBezTo>
                      <a:pt x="196" y="33"/>
                      <a:pt x="160"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p:nvPr/>
            </p:nvSpPr>
            <p:spPr>
              <a:xfrm>
                <a:off x="1576300" y="2195375"/>
                <a:ext cx="108650" cy="133200"/>
              </a:xfrm>
              <a:custGeom>
                <a:rect b="b" l="l" r="r" t="t"/>
                <a:pathLst>
                  <a:path extrusionOk="0" h="5328" w="4346">
                    <a:moveTo>
                      <a:pt x="4224" y="0"/>
                    </a:moveTo>
                    <a:cubicBezTo>
                      <a:pt x="4172" y="0"/>
                      <a:pt x="4116" y="42"/>
                      <a:pt x="4106" y="93"/>
                    </a:cubicBezTo>
                    <a:cubicBezTo>
                      <a:pt x="4003" y="675"/>
                      <a:pt x="3353" y="1382"/>
                      <a:pt x="2772" y="1997"/>
                    </a:cubicBezTo>
                    <a:cubicBezTo>
                      <a:pt x="2555" y="2225"/>
                      <a:pt x="2350" y="2442"/>
                      <a:pt x="2190" y="2636"/>
                    </a:cubicBezTo>
                    <a:cubicBezTo>
                      <a:pt x="1985" y="2898"/>
                      <a:pt x="1791" y="3149"/>
                      <a:pt x="1597" y="3411"/>
                    </a:cubicBezTo>
                    <a:cubicBezTo>
                      <a:pt x="1460" y="3605"/>
                      <a:pt x="1312" y="3799"/>
                      <a:pt x="1152" y="3993"/>
                    </a:cubicBezTo>
                    <a:cubicBezTo>
                      <a:pt x="1084" y="4073"/>
                      <a:pt x="1027" y="4175"/>
                      <a:pt x="959" y="4267"/>
                    </a:cubicBezTo>
                    <a:cubicBezTo>
                      <a:pt x="719" y="4609"/>
                      <a:pt x="468" y="4951"/>
                      <a:pt x="92" y="5099"/>
                    </a:cubicBezTo>
                    <a:cubicBezTo>
                      <a:pt x="35" y="5122"/>
                      <a:pt x="1" y="5190"/>
                      <a:pt x="24" y="5247"/>
                    </a:cubicBezTo>
                    <a:cubicBezTo>
                      <a:pt x="46" y="5293"/>
                      <a:pt x="92" y="5327"/>
                      <a:pt x="138" y="5327"/>
                    </a:cubicBezTo>
                    <a:cubicBezTo>
                      <a:pt x="149" y="5327"/>
                      <a:pt x="160" y="5327"/>
                      <a:pt x="183" y="5316"/>
                    </a:cubicBezTo>
                    <a:cubicBezTo>
                      <a:pt x="616" y="5145"/>
                      <a:pt x="890" y="4757"/>
                      <a:pt x="1141" y="4403"/>
                    </a:cubicBezTo>
                    <a:cubicBezTo>
                      <a:pt x="1209" y="4312"/>
                      <a:pt x="1278" y="4221"/>
                      <a:pt x="1335" y="4130"/>
                    </a:cubicBezTo>
                    <a:cubicBezTo>
                      <a:pt x="1495" y="3936"/>
                      <a:pt x="1643" y="3742"/>
                      <a:pt x="1791" y="3548"/>
                    </a:cubicBezTo>
                    <a:cubicBezTo>
                      <a:pt x="1973" y="3297"/>
                      <a:pt x="2167" y="3035"/>
                      <a:pt x="2373" y="2784"/>
                    </a:cubicBezTo>
                    <a:cubicBezTo>
                      <a:pt x="2532" y="2602"/>
                      <a:pt x="2726" y="2385"/>
                      <a:pt x="2943" y="2157"/>
                    </a:cubicBezTo>
                    <a:cubicBezTo>
                      <a:pt x="3547" y="1507"/>
                      <a:pt x="4220" y="789"/>
                      <a:pt x="4334" y="139"/>
                    </a:cubicBezTo>
                    <a:cubicBezTo>
                      <a:pt x="4345" y="82"/>
                      <a:pt x="4311" y="13"/>
                      <a:pt x="4243" y="2"/>
                    </a:cubicBezTo>
                    <a:cubicBezTo>
                      <a:pt x="4237" y="1"/>
                      <a:pt x="4231" y="0"/>
                      <a:pt x="4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1637875" y="2199500"/>
                <a:ext cx="63025" cy="48400"/>
              </a:xfrm>
              <a:custGeom>
                <a:rect b="b" l="l" r="r" t="t"/>
                <a:pathLst>
                  <a:path extrusionOk="0" h="1936" w="2521">
                    <a:moveTo>
                      <a:pt x="141" y="1"/>
                    </a:moveTo>
                    <a:cubicBezTo>
                      <a:pt x="128" y="1"/>
                      <a:pt x="116" y="3"/>
                      <a:pt x="103" y="8"/>
                    </a:cubicBezTo>
                    <a:cubicBezTo>
                      <a:pt x="35" y="31"/>
                      <a:pt x="1" y="88"/>
                      <a:pt x="24" y="156"/>
                    </a:cubicBezTo>
                    <a:cubicBezTo>
                      <a:pt x="183" y="635"/>
                      <a:pt x="240" y="1296"/>
                      <a:pt x="160" y="1798"/>
                    </a:cubicBezTo>
                    <a:cubicBezTo>
                      <a:pt x="149" y="1832"/>
                      <a:pt x="160" y="1867"/>
                      <a:pt x="183" y="1889"/>
                    </a:cubicBezTo>
                    <a:cubicBezTo>
                      <a:pt x="206" y="1924"/>
                      <a:pt x="229" y="1935"/>
                      <a:pt x="263" y="1935"/>
                    </a:cubicBezTo>
                    <a:lnTo>
                      <a:pt x="343" y="1935"/>
                    </a:lnTo>
                    <a:cubicBezTo>
                      <a:pt x="947" y="1935"/>
                      <a:pt x="1848" y="1753"/>
                      <a:pt x="2418" y="1570"/>
                    </a:cubicBezTo>
                    <a:cubicBezTo>
                      <a:pt x="2487" y="1547"/>
                      <a:pt x="2521" y="1490"/>
                      <a:pt x="2498" y="1422"/>
                    </a:cubicBezTo>
                    <a:cubicBezTo>
                      <a:pt x="2480" y="1377"/>
                      <a:pt x="2434" y="1346"/>
                      <a:pt x="2387" y="1346"/>
                    </a:cubicBezTo>
                    <a:cubicBezTo>
                      <a:pt x="2375" y="1346"/>
                      <a:pt x="2362" y="1349"/>
                      <a:pt x="2350" y="1353"/>
                    </a:cubicBezTo>
                    <a:cubicBezTo>
                      <a:pt x="1814" y="1525"/>
                      <a:pt x="981" y="1696"/>
                      <a:pt x="400" y="1707"/>
                    </a:cubicBezTo>
                    <a:cubicBezTo>
                      <a:pt x="468" y="1194"/>
                      <a:pt x="411" y="555"/>
                      <a:pt x="252" y="76"/>
                    </a:cubicBezTo>
                    <a:cubicBezTo>
                      <a:pt x="234" y="32"/>
                      <a:pt x="188" y="1"/>
                      <a:pt x="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2"/>
              <p:cNvSpPr/>
              <p:nvPr/>
            </p:nvSpPr>
            <p:spPr>
              <a:xfrm>
                <a:off x="1627625" y="2211325"/>
                <a:ext cx="69575" cy="57100"/>
              </a:xfrm>
              <a:custGeom>
                <a:rect b="b" l="l" r="r" t="t"/>
                <a:pathLst>
                  <a:path extrusionOk="0" h="2284" w="2783">
                    <a:moveTo>
                      <a:pt x="121" y="1"/>
                    </a:moveTo>
                    <a:cubicBezTo>
                      <a:pt x="115" y="1"/>
                      <a:pt x="109" y="1"/>
                      <a:pt x="103" y="2"/>
                    </a:cubicBezTo>
                    <a:cubicBezTo>
                      <a:pt x="34" y="14"/>
                      <a:pt x="0" y="82"/>
                      <a:pt x="12" y="139"/>
                    </a:cubicBezTo>
                    <a:cubicBezTo>
                      <a:pt x="91" y="550"/>
                      <a:pt x="80" y="949"/>
                      <a:pt x="57" y="1371"/>
                    </a:cubicBezTo>
                    <a:cubicBezTo>
                      <a:pt x="46" y="1622"/>
                      <a:pt x="46" y="1884"/>
                      <a:pt x="57" y="2146"/>
                    </a:cubicBezTo>
                    <a:cubicBezTo>
                      <a:pt x="57" y="2203"/>
                      <a:pt x="103" y="2249"/>
                      <a:pt x="160" y="2260"/>
                    </a:cubicBezTo>
                    <a:cubicBezTo>
                      <a:pt x="285" y="2272"/>
                      <a:pt x="422" y="2283"/>
                      <a:pt x="559" y="2283"/>
                    </a:cubicBezTo>
                    <a:cubicBezTo>
                      <a:pt x="1403" y="2283"/>
                      <a:pt x="2372" y="2044"/>
                      <a:pt x="2691" y="1964"/>
                    </a:cubicBezTo>
                    <a:cubicBezTo>
                      <a:pt x="2748" y="1952"/>
                      <a:pt x="2783" y="1884"/>
                      <a:pt x="2771" y="1827"/>
                    </a:cubicBezTo>
                    <a:cubicBezTo>
                      <a:pt x="2761" y="1767"/>
                      <a:pt x="2708" y="1734"/>
                      <a:pt x="2649" y="1734"/>
                    </a:cubicBezTo>
                    <a:cubicBezTo>
                      <a:pt x="2640" y="1734"/>
                      <a:pt x="2632" y="1734"/>
                      <a:pt x="2623" y="1736"/>
                    </a:cubicBezTo>
                    <a:cubicBezTo>
                      <a:pt x="2327" y="1817"/>
                      <a:pt x="1374" y="2054"/>
                      <a:pt x="564" y="2054"/>
                    </a:cubicBezTo>
                    <a:cubicBezTo>
                      <a:pt x="469" y="2054"/>
                      <a:pt x="375" y="2051"/>
                      <a:pt x="285" y="2044"/>
                    </a:cubicBezTo>
                    <a:cubicBezTo>
                      <a:pt x="274" y="1816"/>
                      <a:pt x="285" y="1599"/>
                      <a:pt x="297" y="1382"/>
                    </a:cubicBezTo>
                    <a:cubicBezTo>
                      <a:pt x="308" y="960"/>
                      <a:pt x="320" y="538"/>
                      <a:pt x="240" y="94"/>
                    </a:cubicBezTo>
                    <a:cubicBezTo>
                      <a:pt x="229" y="43"/>
                      <a:pt x="174" y="1"/>
                      <a:pt x="121"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2"/>
              <p:cNvSpPr/>
              <p:nvPr/>
            </p:nvSpPr>
            <p:spPr>
              <a:xfrm>
                <a:off x="1613650" y="2232750"/>
                <a:ext cx="58750" cy="56750"/>
              </a:xfrm>
              <a:custGeom>
                <a:rect b="b" l="l" r="r" t="t"/>
                <a:pathLst>
                  <a:path extrusionOk="0" h="2270" w="2350">
                    <a:moveTo>
                      <a:pt x="217" y="1"/>
                    </a:moveTo>
                    <a:cubicBezTo>
                      <a:pt x="160" y="1"/>
                      <a:pt x="103" y="46"/>
                      <a:pt x="103" y="115"/>
                    </a:cubicBezTo>
                    <a:cubicBezTo>
                      <a:pt x="92" y="514"/>
                      <a:pt x="69" y="913"/>
                      <a:pt x="46" y="1312"/>
                    </a:cubicBezTo>
                    <a:cubicBezTo>
                      <a:pt x="35" y="1586"/>
                      <a:pt x="12" y="1871"/>
                      <a:pt x="1" y="2144"/>
                    </a:cubicBezTo>
                    <a:cubicBezTo>
                      <a:pt x="1" y="2179"/>
                      <a:pt x="23" y="2213"/>
                      <a:pt x="46" y="2236"/>
                    </a:cubicBezTo>
                    <a:cubicBezTo>
                      <a:pt x="69" y="2258"/>
                      <a:pt x="92" y="2270"/>
                      <a:pt x="126" y="2270"/>
                    </a:cubicBezTo>
                    <a:lnTo>
                      <a:pt x="137" y="2270"/>
                    </a:lnTo>
                    <a:cubicBezTo>
                      <a:pt x="400" y="2213"/>
                      <a:pt x="673" y="2190"/>
                      <a:pt x="947" y="2167"/>
                    </a:cubicBezTo>
                    <a:cubicBezTo>
                      <a:pt x="1380" y="2133"/>
                      <a:pt x="1836" y="2087"/>
                      <a:pt x="2258" y="1951"/>
                    </a:cubicBezTo>
                    <a:cubicBezTo>
                      <a:pt x="2315" y="1928"/>
                      <a:pt x="2349" y="1859"/>
                      <a:pt x="2327" y="1802"/>
                    </a:cubicBezTo>
                    <a:cubicBezTo>
                      <a:pt x="2317" y="1745"/>
                      <a:pt x="2268" y="1720"/>
                      <a:pt x="2212" y="1720"/>
                    </a:cubicBezTo>
                    <a:cubicBezTo>
                      <a:pt x="2201" y="1720"/>
                      <a:pt x="2190" y="1721"/>
                      <a:pt x="2178" y="1723"/>
                    </a:cubicBezTo>
                    <a:cubicBezTo>
                      <a:pt x="1791" y="1859"/>
                      <a:pt x="1346" y="1894"/>
                      <a:pt x="924" y="1939"/>
                    </a:cubicBezTo>
                    <a:cubicBezTo>
                      <a:pt x="696" y="1962"/>
                      <a:pt x="468" y="1973"/>
                      <a:pt x="240" y="2008"/>
                    </a:cubicBezTo>
                    <a:cubicBezTo>
                      <a:pt x="251" y="1780"/>
                      <a:pt x="263" y="1551"/>
                      <a:pt x="286" y="1323"/>
                    </a:cubicBezTo>
                    <a:cubicBezTo>
                      <a:pt x="297" y="924"/>
                      <a:pt x="331" y="514"/>
                      <a:pt x="331" y="115"/>
                    </a:cubicBezTo>
                    <a:cubicBezTo>
                      <a:pt x="331" y="46"/>
                      <a:pt x="286" y="1"/>
                      <a:pt x="217"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2"/>
              <p:cNvSpPr/>
              <p:nvPr/>
            </p:nvSpPr>
            <p:spPr>
              <a:xfrm>
                <a:off x="1596250" y="2256125"/>
                <a:ext cx="58750" cy="56750"/>
              </a:xfrm>
              <a:custGeom>
                <a:rect b="b" l="l" r="r" t="t"/>
                <a:pathLst>
                  <a:path extrusionOk="0" h="2270" w="2350">
                    <a:moveTo>
                      <a:pt x="218" y="1"/>
                    </a:moveTo>
                    <a:cubicBezTo>
                      <a:pt x="161" y="1"/>
                      <a:pt x="104" y="58"/>
                      <a:pt x="104" y="115"/>
                    </a:cubicBezTo>
                    <a:cubicBezTo>
                      <a:pt x="92" y="514"/>
                      <a:pt x="69" y="924"/>
                      <a:pt x="47" y="1312"/>
                    </a:cubicBezTo>
                    <a:cubicBezTo>
                      <a:pt x="35" y="1597"/>
                      <a:pt x="12" y="1871"/>
                      <a:pt x="1" y="2156"/>
                    </a:cubicBezTo>
                    <a:cubicBezTo>
                      <a:pt x="1" y="2190"/>
                      <a:pt x="12" y="2224"/>
                      <a:pt x="47" y="2247"/>
                    </a:cubicBezTo>
                    <a:cubicBezTo>
                      <a:pt x="69" y="2258"/>
                      <a:pt x="92" y="2270"/>
                      <a:pt x="115" y="2270"/>
                    </a:cubicBezTo>
                    <a:lnTo>
                      <a:pt x="138" y="2270"/>
                    </a:lnTo>
                    <a:cubicBezTo>
                      <a:pt x="400" y="2224"/>
                      <a:pt x="674" y="2201"/>
                      <a:pt x="947" y="2179"/>
                    </a:cubicBezTo>
                    <a:cubicBezTo>
                      <a:pt x="1381" y="2133"/>
                      <a:pt x="1837" y="2087"/>
                      <a:pt x="2259" y="1951"/>
                    </a:cubicBezTo>
                    <a:cubicBezTo>
                      <a:pt x="2316" y="1928"/>
                      <a:pt x="2350" y="1871"/>
                      <a:pt x="2327" y="1802"/>
                    </a:cubicBezTo>
                    <a:cubicBezTo>
                      <a:pt x="2318" y="1758"/>
                      <a:pt x="2274" y="1727"/>
                      <a:pt x="2222" y="1727"/>
                    </a:cubicBezTo>
                    <a:cubicBezTo>
                      <a:pt x="2208" y="1727"/>
                      <a:pt x="2194" y="1729"/>
                      <a:pt x="2179" y="1734"/>
                    </a:cubicBezTo>
                    <a:cubicBezTo>
                      <a:pt x="1791" y="1859"/>
                      <a:pt x="1346" y="1905"/>
                      <a:pt x="925" y="1939"/>
                    </a:cubicBezTo>
                    <a:cubicBezTo>
                      <a:pt x="697" y="1962"/>
                      <a:pt x="468" y="1985"/>
                      <a:pt x="240" y="2019"/>
                    </a:cubicBezTo>
                    <a:cubicBezTo>
                      <a:pt x="252" y="1791"/>
                      <a:pt x="263" y="1563"/>
                      <a:pt x="275" y="1323"/>
                    </a:cubicBezTo>
                    <a:cubicBezTo>
                      <a:pt x="297" y="936"/>
                      <a:pt x="320" y="525"/>
                      <a:pt x="332" y="126"/>
                    </a:cubicBezTo>
                    <a:cubicBezTo>
                      <a:pt x="332" y="58"/>
                      <a:pt x="286" y="1"/>
                      <a:pt x="218"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2"/>
              <p:cNvSpPr/>
              <p:nvPr/>
            </p:nvSpPr>
            <p:spPr>
              <a:xfrm>
                <a:off x="1663250" y="2199975"/>
                <a:ext cx="31675" cy="23975"/>
              </a:xfrm>
              <a:custGeom>
                <a:rect b="b" l="l" r="r" t="t"/>
                <a:pathLst>
                  <a:path extrusionOk="0" h="959" w="1267">
                    <a:moveTo>
                      <a:pt x="115" y="0"/>
                    </a:moveTo>
                    <a:cubicBezTo>
                      <a:pt x="46" y="0"/>
                      <a:pt x="1" y="57"/>
                      <a:pt x="12" y="126"/>
                    </a:cubicBezTo>
                    <a:cubicBezTo>
                      <a:pt x="12" y="149"/>
                      <a:pt x="46" y="628"/>
                      <a:pt x="126" y="878"/>
                    </a:cubicBezTo>
                    <a:cubicBezTo>
                      <a:pt x="137" y="924"/>
                      <a:pt x="183" y="958"/>
                      <a:pt x="240" y="958"/>
                    </a:cubicBezTo>
                    <a:lnTo>
                      <a:pt x="263" y="958"/>
                    </a:lnTo>
                    <a:cubicBezTo>
                      <a:pt x="308" y="947"/>
                      <a:pt x="377" y="935"/>
                      <a:pt x="445" y="924"/>
                    </a:cubicBezTo>
                    <a:cubicBezTo>
                      <a:pt x="708" y="867"/>
                      <a:pt x="1050" y="810"/>
                      <a:pt x="1209" y="685"/>
                    </a:cubicBezTo>
                    <a:cubicBezTo>
                      <a:pt x="1255" y="650"/>
                      <a:pt x="1266" y="570"/>
                      <a:pt x="1232" y="525"/>
                    </a:cubicBezTo>
                    <a:cubicBezTo>
                      <a:pt x="1206" y="493"/>
                      <a:pt x="1173" y="479"/>
                      <a:pt x="1139" y="479"/>
                    </a:cubicBezTo>
                    <a:cubicBezTo>
                      <a:pt x="1113" y="479"/>
                      <a:pt x="1086" y="487"/>
                      <a:pt x="1061" y="502"/>
                    </a:cubicBezTo>
                    <a:cubicBezTo>
                      <a:pt x="947" y="593"/>
                      <a:pt x="616" y="650"/>
                      <a:pt x="400" y="696"/>
                    </a:cubicBezTo>
                    <a:cubicBezTo>
                      <a:pt x="377" y="696"/>
                      <a:pt x="343" y="707"/>
                      <a:pt x="320" y="707"/>
                    </a:cubicBezTo>
                    <a:cubicBezTo>
                      <a:pt x="263" y="468"/>
                      <a:pt x="240" y="114"/>
                      <a:pt x="240" y="103"/>
                    </a:cubicBezTo>
                    <a:cubicBezTo>
                      <a:pt x="229" y="46"/>
                      <a:pt x="183"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2"/>
              <p:cNvSpPr/>
              <p:nvPr/>
            </p:nvSpPr>
            <p:spPr>
              <a:xfrm>
                <a:off x="1346550" y="1603325"/>
                <a:ext cx="408225" cy="760850"/>
              </a:xfrm>
              <a:custGeom>
                <a:rect b="b" l="l" r="r" t="t"/>
                <a:pathLst>
                  <a:path extrusionOk="0" h="30434" w="16329">
                    <a:moveTo>
                      <a:pt x="5063" y="0"/>
                    </a:moveTo>
                    <a:lnTo>
                      <a:pt x="5063" y="0"/>
                    </a:lnTo>
                    <a:cubicBezTo>
                      <a:pt x="3569" y="3204"/>
                      <a:pt x="1904" y="6990"/>
                      <a:pt x="1471" y="8963"/>
                    </a:cubicBezTo>
                    <a:cubicBezTo>
                      <a:pt x="490" y="13353"/>
                      <a:pt x="0" y="18108"/>
                      <a:pt x="502" y="22601"/>
                    </a:cubicBezTo>
                    <a:cubicBezTo>
                      <a:pt x="798" y="25257"/>
                      <a:pt x="2053" y="27869"/>
                      <a:pt x="4162" y="29613"/>
                    </a:cubicBezTo>
                    <a:cubicBezTo>
                      <a:pt x="5293" y="30232"/>
                      <a:pt x="6668" y="30434"/>
                      <a:pt x="7920" y="30434"/>
                    </a:cubicBezTo>
                    <a:cubicBezTo>
                      <a:pt x="9091" y="30434"/>
                      <a:pt x="10154" y="30257"/>
                      <a:pt x="10810" y="30081"/>
                    </a:cubicBezTo>
                    <a:cubicBezTo>
                      <a:pt x="13923" y="29248"/>
                      <a:pt x="15531" y="26979"/>
                      <a:pt x="16329" y="24265"/>
                    </a:cubicBezTo>
                    <a:cubicBezTo>
                      <a:pt x="16096" y="24065"/>
                      <a:pt x="15772" y="24001"/>
                      <a:pt x="15367" y="24001"/>
                    </a:cubicBezTo>
                    <a:cubicBezTo>
                      <a:pt x="14918" y="24001"/>
                      <a:pt x="14370" y="24080"/>
                      <a:pt x="13740" y="24140"/>
                    </a:cubicBezTo>
                    <a:cubicBezTo>
                      <a:pt x="12952" y="24214"/>
                      <a:pt x="12251" y="24325"/>
                      <a:pt x="11615" y="24325"/>
                    </a:cubicBezTo>
                    <a:cubicBezTo>
                      <a:pt x="10772" y="24325"/>
                      <a:pt x="10043" y="24129"/>
                      <a:pt x="9373" y="23387"/>
                    </a:cubicBezTo>
                    <a:cubicBezTo>
                      <a:pt x="8199" y="22110"/>
                      <a:pt x="7868" y="22065"/>
                      <a:pt x="6180" y="22053"/>
                    </a:cubicBezTo>
                    <a:cubicBezTo>
                      <a:pt x="4322" y="22053"/>
                      <a:pt x="3181" y="20879"/>
                      <a:pt x="2680" y="19123"/>
                    </a:cubicBezTo>
                    <a:cubicBezTo>
                      <a:pt x="2338" y="17903"/>
                      <a:pt x="2543" y="16455"/>
                      <a:pt x="2543" y="15200"/>
                    </a:cubicBezTo>
                    <a:cubicBezTo>
                      <a:pt x="2554" y="13296"/>
                      <a:pt x="3113" y="12007"/>
                      <a:pt x="3592" y="10217"/>
                    </a:cubicBezTo>
                    <a:cubicBezTo>
                      <a:pt x="4128" y="8256"/>
                      <a:pt x="4618" y="6067"/>
                      <a:pt x="4858" y="4048"/>
                    </a:cubicBezTo>
                    <a:cubicBezTo>
                      <a:pt x="5006" y="2840"/>
                      <a:pt x="4892" y="1346"/>
                      <a:pt x="50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42"/>
            <p:cNvGrpSpPr/>
            <p:nvPr/>
          </p:nvGrpSpPr>
          <p:grpSpPr>
            <a:xfrm>
              <a:off x="7397474" y="2686302"/>
              <a:ext cx="710934" cy="1841482"/>
              <a:chOff x="1346550" y="1470750"/>
              <a:chExt cx="434450" cy="1125325"/>
            </a:xfrm>
          </p:grpSpPr>
          <p:sp>
            <p:nvSpPr>
              <p:cNvPr id="936" name="Google Shape;936;p42"/>
              <p:cNvSpPr/>
              <p:nvPr/>
            </p:nvSpPr>
            <p:spPr>
              <a:xfrm>
                <a:off x="1346550" y="1470750"/>
                <a:ext cx="434450" cy="893325"/>
              </a:xfrm>
              <a:custGeom>
                <a:rect b="b" l="l" r="r" t="t"/>
                <a:pathLst>
                  <a:path extrusionOk="0" h="35733" w="17378">
                    <a:moveTo>
                      <a:pt x="7606" y="1"/>
                    </a:moveTo>
                    <a:cubicBezTo>
                      <a:pt x="6899" y="1495"/>
                      <a:pt x="2246" y="10754"/>
                      <a:pt x="1471" y="14266"/>
                    </a:cubicBezTo>
                    <a:cubicBezTo>
                      <a:pt x="490" y="18656"/>
                      <a:pt x="0" y="23411"/>
                      <a:pt x="502" y="27904"/>
                    </a:cubicBezTo>
                    <a:cubicBezTo>
                      <a:pt x="798" y="30560"/>
                      <a:pt x="2053" y="33172"/>
                      <a:pt x="4162" y="34916"/>
                    </a:cubicBezTo>
                    <a:cubicBezTo>
                      <a:pt x="5289" y="35533"/>
                      <a:pt x="6659" y="35732"/>
                      <a:pt x="7907" y="35732"/>
                    </a:cubicBezTo>
                    <a:cubicBezTo>
                      <a:pt x="9083" y="35732"/>
                      <a:pt x="10152" y="35555"/>
                      <a:pt x="10810" y="35384"/>
                    </a:cubicBezTo>
                    <a:cubicBezTo>
                      <a:pt x="17378" y="33639"/>
                      <a:pt x="17287" y="25418"/>
                      <a:pt x="16819" y="20275"/>
                    </a:cubicBezTo>
                    <a:cubicBezTo>
                      <a:pt x="16432" y="16079"/>
                      <a:pt x="15166" y="12054"/>
                      <a:pt x="13421" y="8177"/>
                    </a:cubicBezTo>
                    <a:cubicBezTo>
                      <a:pt x="12315" y="5725"/>
                      <a:pt x="10422" y="1164"/>
                      <a:pt x="76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2"/>
              <p:cNvSpPr/>
              <p:nvPr/>
            </p:nvSpPr>
            <p:spPr>
              <a:xfrm>
                <a:off x="1545225" y="1671175"/>
                <a:ext cx="47650" cy="924900"/>
              </a:xfrm>
              <a:custGeom>
                <a:rect b="b" l="l" r="r" t="t"/>
                <a:pathLst>
                  <a:path extrusionOk="0" h="36996" w="1906">
                    <a:moveTo>
                      <a:pt x="913" y="0"/>
                    </a:moveTo>
                    <a:cubicBezTo>
                      <a:pt x="731" y="2474"/>
                      <a:pt x="217" y="16899"/>
                      <a:pt x="217" y="21244"/>
                    </a:cubicBezTo>
                    <a:lnTo>
                      <a:pt x="217" y="29898"/>
                    </a:lnTo>
                    <a:cubicBezTo>
                      <a:pt x="217" y="31974"/>
                      <a:pt x="1" y="34516"/>
                      <a:pt x="229" y="36592"/>
                    </a:cubicBezTo>
                    <a:cubicBezTo>
                      <a:pt x="250" y="36832"/>
                      <a:pt x="452" y="36995"/>
                      <a:pt x="678" y="36995"/>
                    </a:cubicBezTo>
                    <a:cubicBezTo>
                      <a:pt x="699" y="36995"/>
                      <a:pt x="721" y="36994"/>
                      <a:pt x="742" y="36991"/>
                    </a:cubicBezTo>
                    <a:cubicBezTo>
                      <a:pt x="845" y="36979"/>
                      <a:pt x="947" y="36957"/>
                      <a:pt x="1038" y="36957"/>
                    </a:cubicBezTo>
                    <a:cubicBezTo>
                      <a:pt x="1335" y="36934"/>
                      <a:pt x="1586" y="36729"/>
                      <a:pt x="1609" y="36432"/>
                    </a:cubicBezTo>
                    <a:cubicBezTo>
                      <a:pt x="1905" y="33422"/>
                      <a:pt x="1472" y="29727"/>
                      <a:pt x="1472" y="26774"/>
                    </a:cubicBezTo>
                    <a:lnTo>
                      <a:pt x="1472" y="14026"/>
                    </a:lnTo>
                    <a:cubicBezTo>
                      <a:pt x="1472" y="11551"/>
                      <a:pt x="1563" y="9043"/>
                      <a:pt x="1312" y="6568"/>
                    </a:cubicBezTo>
                    <a:cubicBezTo>
                      <a:pt x="1107" y="4493"/>
                      <a:pt x="1130" y="1494"/>
                      <a:pt x="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2"/>
              <p:cNvSpPr/>
              <p:nvPr/>
            </p:nvSpPr>
            <p:spPr>
              <a:xfrm>
                <a:off x="1450300" y="1851625"/>
                <a:ext cx="113500" cy="176750"/>
              </a:xfrm>
              <a:custGeom>
                <a:rect b="b" l="l" r="r" t="t"/>
                <a:pathLst>
                  <a:path extrusionOk="0" h="7070" w="4540">
                    <a:moveTo>
                      <a:pt x="138" y="0"/>
                    </a:moveTo>
                    <a:cubicBezTo>
                      <a:pt x="58" y="11"/>
                      <a:pt x="1" y="80"/>
                      <a:pt x="12" y="160"/>
                    </a:cubicBezTo>
                    <a:cubicBezTo>
                      <a:pt x="58" y="958"/>
                      <a:pt x="776" y="1939"/>
                      <a:pt x="1415" y="2805"/>
                    </a:cubicBezTo>
                    <a:cubicBezTo>
                      <a:pt x="1643" y="3113"/>
                      <a:pt x="1848" y="3410"/>
                      <a:pt x="2008" y="3660"/>
                    </a:cubicBezTo>
                    <a:cubicBezTo>
                      <a:pt x="2224" y="3991"/>
                      <a:pt x="2418" y="4333"/>
                      <a:pt x="2612" y="4664"/>
                    </a:cubicBezTo>
                    <a:cubicBezTo>
                      <a:pt x="2760" y="4926"/>
                      <a:pt x="2920" y="5188"/>
                      <a:pt x="3068" y="5451"/>
                    </a:cubicBezTo>
                    <a:cubicBezTo>
                      <a:pt x="3136" y="5553"/>
                      <a:pt x="3205" y="5679"/>
                      <a:pt x="3273" y="5804"/>
                    </a:cubicBezTo>
                    <a:cubicBezTo>
                      <a:pt x="3524" y="6260"/>
                      <a:pt x="3809" y="6785"/>
                      <a:pt x="4311" y="7047"/>
                    </a:cubicBezTo>
                    <a:cubicBezTo>
                      <a:pt x="4334" y="7058"/>
                      <a:pt x="4357" y="7070"/>
                      <a:pt x="4379" y="7070"/>
                    </a:cubicBezTo>
                    <a:cubicBezTo>
                      <a:pt x="4425" y="7070"/>
                      <a:pt x="4482" y="7047"/>
                      <a:pt x="4505" y="6990"/>
                    </a:cubicBezTo>
                    <a:cubicBezTo>
                      <a:pt x="4539" y="6922"/>
                      <a:pt x="4516" y="6842"/>
                      <a:pt x="4448" y="6796"/>
                    </a:cubicBezTo>
                    <a:cubicBezTo>
                      <a:pt x="4014" y="6568"/>
                      <a:pt x="3764" y="6112"/>
                      <a:pt x="3524" y="5667"/>
                    </a:cubicBezTo>
                    <a:cubicBezTo>
                      <a:pt x="3456" y="5542"/>
                      <a:pt x="3387" y="5416"/>
                      <a:pt x="3319" y="5302"/>
                    </a:cubicBezTo>
                    <a:cubicBezTo>
                      <a:pt x="3159" y="5040"/>
                      <a:pt x="3011" y="4778"/>
                      <a:pt x="2851" y="4516"/>
                    </a:cubicBezTo>
                    <a:cubicBezTo>
                      <a:pt x="2669" y="4185"/>
                      <a:pt x="2464" y="3843"/>
                      <a:pt x="2247" y="3512"/>
                    </a:cubicBezTo>
                    <a:cubicBezTo>
                      <a:pt x="2087" y="3250"/>
                      <a:pt x="1871" y="2953"/>
                      <a:pt x="1643" y="2634"/>
                    </a:cubicBezTo>
                    <a:cubicBezTo>
                      <a:pt x="1027" y="1802"/>
                      <a:pt x="331" y="855"/>
                      <a:pt x="297" y="137"/>
                    </a:cubicBezTo>
                    <a:cubicBezTo>
                      <a:pt x="286" y="57"/>
                      <a:pt x="217"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2"/>
              <p:cNvSpPr/>
              <p:nvPr/>
            </p:nvSpPr>
            <p:spPr>
              <a:xfrm>
                <a:off x="1425500" y="1862675"/>
                <a:ext cx="81550" cy="58225"/>
              </a:xfrm>
              <a:custGeom>
                <a:rect b="b" l="l" r="r" t="t"/>
                <a:pathLst>
                  <a:path extrusionOk="0" h="2329" w="3262">
                    <a:moveTo>
                      <a:pt x="3096" y="1"/>
                    </a:moveTo>
                    <a:cubicBezTo>
                      <a:pt x="3040" y="1"/>
                      <a:pt x="2990" y="33"/>
                      <a:pt x="2965" y="83"/>
                    </a:cubicBezTo>
                    <a:cubicBezTo>
                      <a:pt x="2703" y="630"/>
                      <a:pt x="2532" y="1394"/>
                      <a:pt x="2532" y="2032"/>
                    </a:cubicBezTo>
                    <a:cubicBezTo>
                      <a:pt x="1837" y="1930"/>
                      <a:pt x="844" y="1599"/>
                      <a:pt x="229" y="1314"/>
                    </a:cubicBezTo>
                    <a:cubicBezTo>
                      <a:pt x="207" y="1305"/>
                      <a:pt x="186" y="1301"/>
                      <a:pt x="165" y="1301"/>
                    </a:cubicBezTo>
                    <a:cubicBezTo>
                      <a:pt x="109" y="1301"/>
                      <a:pt x="60" y="1332"/>
                      <a:pt x="35" y="1383"/>
                    </a:cubicBezTo>
                    <a:cubicBezTo>
                      <a:pt x="1" y="1462"/>
                      <a:pt x="35" y="1542"/>
                      <a:pt x="103" y="1576"/>
                    </a:cubicBezTo>
                    <a:cubicBezTo>
                      <a:pt x="799" y="1896"/>
                      <a:pt x="1939" y="2261"/>
                      <a:pt x="2669" y="2329"/>
                    </a:cubicBezTo>
                    <a:lnTo>
                      <a:pt x="2680" y="2329"/>
                    </a:lnTo>
                    <a:cubicBezTo>
                      <a:pt x="2715" y="2329"/>
                      <a:pt x="2749" y="2318"/>
                      <a:pt x="2783" y="2295"/>
                    </a:cubicBezTo>
                    <a:cubicBezTo>
                      <a:pt x="2806" y="2261"/>
                      <a:pt x="2829" y="2226"/>
                      <a:pt x="2829" y="2181"/>
                    </a:cubicBezTo>
                    <a:cubicBezTo>
                      <a:pt x="2794" y="1565"/>
                      <a:pt x="2954" y="767"/>
                      <a:pt x="3228" y="197"/>
                    </a:cubicBezTo>
                    <a:cubicBezTo>
                      <a:pt x="3262" y="128"/>
                      <a:pt x="3228" y="48"/>
                      <a:pt x="3159" y="14"/>
                    </a:cubicBezTo>
                    <a:cubicBezTo>
                      <a:pt x="3138" y="5"/>
                      <a:pt x="3116"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2"/>
              <p:cNvSpPr/>
              <p:nvPr/>
            </p:nvSpPr>
            <p:spPr>
              <a:xfrm>
                <a:off x="1426650" y="1878550"/>
                <a:ext cx="91250" cy="68600"/>
              </a:xfrm>
              <a:custGeom>
                <a:rect b="b" l="l" r="r" t="t"/>
                <a:pathLst>
                  <a:path extrusionOk="0" h="2744" w="3650">
                    <a:moveTo>
                      <a:pt x="3498" y="0"/>
                    </a:moveTo>
                    <a:cubicBezTo>
                      <a:pt x="3440" y="0"/>
                      <a:pt x="3383" y="41"/>
                      <a:pt x="3364" y="98"/>
                    </a:cubicBezTo>
                    <a:cubicBezTo>
                      <a:pt x="3193" y="622"/>
                      <a:pt x="3147" y="1147"/>
                      <a:pt x="3102" y="1648"/>
                    </a:cubicBezTo>
                    <a:cubicBezTo>
                      <a:pt x="3079" y="1911"/>
                      <a:pt x="3056" y="2184"/>
                      <a:pt x="3022" y="2458"/>
                    </a:cubicBezTo>
                    <a:cubicBezTo>
                      <a:pt x="1973" y="2412"/>
                      <a:pt x="616" y="1911"/>
                      <a:pt x="217" y="1751"/>
                    </a:cubicBezTo>
                    <a:cubicBezTo>
                      <a:pt x="200" y="1746"/>
                      <a:pt x="184" y="1744"/>
                      <a:pt x="167" y="1744"/>
                    </a:cubicBezTo>
                    <a:cubicBezTo>
                      <a:pt x="106" y="1744"/>
                      <a:pt x="50" y="1777"/>
                      <a:pt x="23" y="1831"/>
                    </a:cubicBezTo>
                    <a:cubicBezTo>
                      <a:pt x="0" y="1911"/>
                      <a:pt x="34" y="1990"/>
                      <a:pt x="103" y="2013"/>
                    </a:cubicBezTo>
                    <a:cubicBezTo>
                      <a:pt x="536" y="2184"/>
                      <a:pt x="2030" y="2732"/>
                      <a:pt x="3136" y="2743"/>
                    </a:cubicBezTo>
                    <a:cubicBezTo>
                      <a:pt x="3204" y="2743"/>
                      <a:pt x="3273" y="2686"/>
                      <a:pt x="3284" y="2618"/>
                    </a:cubicBezTo>
                    <a:cubicBezTo>
                      <a:pt x="3330" y="2310"/>
                      <a:pt x="3364" y="1990"/>
                      <a:pt x="3387" y="1671"/>
                    </a:cubicBezTo>
                    <a:cubicBezTo>
                      <a:pt x="3433" y="1158"/>
                      <a:pt x="3467" y="679"/>
                      <a:pt x="3626" y="189"/>
                    </a:cubicBezTo>
                    <a:cubicBezTo>
                      <a:pt x="3649" y="109"/>
                      <a:pt x="3615" y="29"/>
                      <a:pt x="3535" y="6"/>
                    </a:cubicBezTo>
                    <a:cubicBezTo>
                      <a:pt x="3523" y="2"/>
                      <a:pt x="3511" y="0"/>
                      <a:pt x="34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2"/>
              <p:cNvSpPr/>
              <p:nvPr/>
            </p:nvSpPr>
            <p:spPr>
              <a:xfrm>
                <a:off x="1453725" y="1906075"/>
                <a:ext cx="75000" cy="69575"/>
              </a:xfrm>
              <a:custGeom>
                <a:rect b="b" l="l" r="r" t="t"/>
                <a:pathLst>
                  <a:path extrusionOk="0" h="2783" w="3000">
                    <a:moveTo>
                      <a:pt x="2863" y="0"/>
                    </a:moveTo>
                    <a:cubicBezTo>
                      <a:pt x="2794" y="0"/>
                      <a:pt x="2714" y="57"/>
                      <a:pt x="2703" y="125"/>
                    </a:cubicBezTo>
                    <a:cubicBezTo>
                      <a:pt x="2657" y="627"/>
                      <a:pt x="2635" y="1118"/>
                      <a:pt x="2600" y="1608"/>
                    </a:cubicBezTo>
                    <a:cubicBezTo>
                      <a:pt x="2578" y="1881"/>
                      <a:pt x="2566" y="2167"/>
                      <a:pt x="2543" y="2452"/>
                    </a:cubicBezTo>
                    <a:cubicBezTo>
                      <a:pt x="2270" y="2372"/>
                      <a:pt x="1996" y="2315"/>
                      <a:pt x="1722" y="2258"/>
                    </a:cubicBezTo>
                    <a:cubicBezTo>
                      <a:pt x="1209" y="2144"/>
                      <a:pt x="685" y="2030"/>
                      <a:pt x="229" y="1824"/>
                    </a:cubicBezTo>
                    <a:cubicBezTo>
                      <a:pt x="208" y="1814"/>
                      <a:pt x="185" y="1809"/>
                      <a:pt x="163" y="1809"/>
                    </a:cubicBezTo>
                    <a:cubicBezTo>
                      <a:pt x="111" y="1809"/>
                      <a:pt x="59" y="1837"/>
                      <a:pt x="35" y="1893"/>
                    </a:cubicBezTo>
                    <a:cubicBezTo>
                      <a:pt x="1" y="1961"/>
                      <a:pt x="35" y="2041"/>
                      <a:pt x="103" y="2075"/>
                    </a:cubicBezTo>
                    <a:cubicBezTo>
                      <a:pt x="593" y="2303"/>
                      <a:pt x="1141" y="2429"/>
                      <a:pt x="1665" y="2531"/>
                    </a:cubicBezTo>
                    <a:cubicBezTo>
                      <a:pt x="1985" y="2600"/>
                      <a:pt x="2327" y="2680"/>
                      <a:pt x="2635" y="2771"/>
                    </a:cubicBezTo>
                    <a:cubicBezTo>
                      <a:pt x="2646" y="2771"/>
                      <a:pt x="2657" y="2782"/>
                      <a:pt x="2669" y="2782"/>
                    </a:cubicBezTo>
                    <a:cubicBezTo>
                      <a:pt x="2703" y="2782"/>
                      <a:pt x="2726" y="2771"/>
                      <a:pt x="2749" y="2748"/>
                    </a:cubicBezTo>
                    <a:cubicBezTo>
                      <a:pt x="2783" y="2725"/>
                      <a:pt x="2806" y="2691"/>
                      <a:pt x="2817" y="2645"/>
                    </a:cubicBezTo>
                    <a:cubicBezTo>
                      <a:pt x="2840" y="2303"/>
                      <a:pt x="2863" y="1961"/>
                      <a:pt x="2885" y="1619"/>
                    </a:cubicBezTo>
                    <a:cubicBezTo>
                      <a:pt x="2908" y="1140"/>
                      <a:pt x="2942" y="650"/>
                      <a:pt x="2988" y="160"/>
                    </a:cubicBezTo>
                    <a:cubicBezTo>
                      <a:pt x="2999" y="80"/>
                      <a:pt x="2942" y="11"/>
                      <a:pt x="28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2"/>
              <p:cNvSpPr/>
              <p:nvPr/>
            </p:nvSpPr>
            <p:spPr>
              <a:xfrm>
                <a:off x="1471675" y="1937125"/>
                <a:ext cx="74725" cy="69600"/>
              </a:xfrm>
              <a:custGeom>
                <a:rect b="b" l="l" r="r" t="t"/>
                <a:pathLst>
                  <a:path extrusionOk="0" h="2784" w="2989">
                    <a:moveTo>
                      <a:pt x="2852" y="1"/>
                    </a:moveTo>
                    <a:cubicBezTo>
                      <a:pt x="2783" y="1"/>
                      <a:pt x="2703" y="58"/>
                      <a:pt x="2703" y="138"/>
                    </a:cubicBezTo>
                    <a:cubicBezTo>
                      <a:pt x="2646" y="628"/>
                      <a:pt x="2624" y="1130"/>
                      <a:pt x="2589" y="1609"/>
                    </a:cubicBezTo>
                    <a:cubicBezTo>
                      <a:pt x="2578" y="1894"/>
                      <a:pt x="2555" y="2167"/>
                      <a:pt x="2532" y="2453"/>
                    </a:cubicBezTo>
                    <a:cubicBezTo>
                      <a:pt x="2270" y="2373"/>
                      <a:pt x="1985" y="2316"/>
                      <a:pt x="1723" y="2259"/>
                    </a:cubicBezTo>
                    <a:cubicBezTo>
                      <a:pt x="1210" y="2156"/>
                      <a:pt x="674" y="2042"/>
                      <a:pt x="218" y="1825"/>
                    </a:cubicBezTo>
                    <a:cubicBezTo>
                      <a:pt x="197" y="1815"/>
                      <a:pt x="174" y="1810"/>
                      <a:pt x="152" y="1810"/>
                    </a:cubicBezTo>
                    <a:cubicBezTo>
                      <a:pt x="100" y="1810"/>
                      <a:pt x="48" y="1838"/>
                      <a:pt x="24" y="1894"/>
                    </a:cubicBezTo>
                    <a:cubicBezTo>
                      <a:pt x="1" y="1962"/>
                      <a:pt x="24" y="2042"/>
                      <a:pt x="92" y="2076"/>
                    </a:cubicBezTo>
                    <a:cubicBezTo>
                      <a:pt x="582" y="2304"/>
                      <a:pt x="1130" y="2430"/>
                      <a:pt x="1654" y="2544"/>
                    </a:cubicBezTo>
                    <a:cubicBezTo>
                      <a:pt x="1985" y="2612"/>
                      <a:pt x="2316" y="2681"/>
                      <a:pt x="2624" y="2772"/>
                    </a:cubicBezTo>
                    <a:cubicBezTo>
                      <a:pt x="2635" y="2783"/>
                      <a:pt x="2646" y="2783"/>
                      <a:pt x="2669" y="2783"/>
                    </a:cubicBezTo>
                    <a:cubicBezTo>
                      <a:pt x="2692" y="2783"/>
                      <a:pt x="2715" y="2772"/>
                      <a:pt x="2749" y="2760"/>
                    </a:cubicBezTo>
                    <a:cubicBezTo>
                      <a:pt x="2783" y="2738"/>
                      <a:pt x="2806" y="2692"/>
                      <a:pt x="2806" y="2646"/>
                    </a:cubicBezTo>
                    <a:cubicBezTo>
                      <a:pt x="2829" y="2304"/>
                      <a:pt x="2852" y="1962"/>
                      <a:pt x="2874" y="1620"/>
                    </a:cubicBezTo>
                    <a:cubicBezTo>
                      <a:pt x="2909" y="1141"/>
                      <a:pt x="2931" y="651"/>
                      <a:pt x="2988" y="161"/>
                    </a:cubicBezTo>
                    <a:cubicBezTo>
                      <a:pt x="2988" y="81"/>
                      <a:pt x="2931" y="12"/>
                      <a:pt x="2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p:nvPr/>
            </p:nvSpPr>
            <p:spPr>
              <a:xfrm>
                <a:off x="1435775" y="1859550"/>
                <a:ext cx="40500" cy="28875"/>
              </a:xfrm>
              <a:custGeom>
                <a:rect b="b" l="l" r="r" t="t"/>
                <a:pathLst>
                  <a:path extrusionOk="0" h="1155" w="1620">
                    <a:moveTo>
                      <a:pt x="1470" y="1"/>
                    </a:moveTo>
                    <a:cubicBezTo>
                      <a:pt x="1399" y="1"/>
                      <a:pt x="1333" y="45"/>
                      <a:pt x="1323" y="116"/>
                    </a:cubicBezTo>
                    <a:cubicBezTo>
                      <a:pt x="1323" y="116"/>
                      <a:pt x="1243" y="550"/>
                      <a:pt x="1140" y="835"/>
                    </a:cubicBezTo>
                    <a:cubicBezTo>
                      <a:pt x="1106" y="823"/>
                      <a:pt x="1072" y="812"/>
                      <a:pt x="1038" y="801"/>
                    </a:cubicBezTo>
                    <a:cubicBezTo>
                      <a:pt x="787" y="721"/>
                      <a:pt x="388" y="595"/>
                      <a:pt x="262" y="481"/>
                    </a:cubicBezTo>
                    <a:cubicBezTo>
                      <a:pt x="234" y="453"/>
                      <a:pt x="197" y="439"/>
                      <a:pt x="160" y="439"/>
                    </a:cubicBezTo>
                    <a:cubicBezTo>
                      <a:pt x="123" y="439"/>
                      <a:pt x="86" y="453"/>
                      <a:pt x="57" y="481"/>
                    </a:cubicBezTo>
                    <a:cubicBezTo>
                      <a:pt x="0" y="538"/>
                      <a:pt x="0" y="618"/>
                      <a:pt x="57" y="675"/>
                    </a:cubicBezTo>
                    <a:cubicBezTo>
                      <a:pt x="240" y="846"/>
                      <a:pt x="639" y="972"/>
                      <a:pt x="958" y="1074"/>
                    </a:cubicBezTo>
                    <a:cubicBezTo>
                      <a:pt x="1038" y="1097"/>
                      <a:pt x="1118" y="1120"/>
                      <a:pt x="1175" y="1143"/>
                    </a:cubicBezTo>
                    <a:cubicBezTo>
                      <a:pt x="1186" y="1143"/>
                      <a:pt x="1209" y="1154"/>
                      <a:pt x="1220" y="1154"/>
                    </a:cubicBezTo>
                    <a:cubicBezTo>
                      <a:pt x="1277" y="1154"/>
                      <a:pt x="1323" y="1120"/>
                      <a:pt x="1346" y="1063"/>
                    </a:cubicBezTo>
                    <a:cubicBezTo>
                      <a:pt x="1483" y="766"/>
                      <a:pt x="1597" y="196"/>
                      <a:pt x="1608" y="173"/>
                    </a:cubicBezTo>
                    <a:cubicBezTo>
                      <a:pt x="1619" y="94"/>
                      <a:pt x="1562" y="14"/>
                      <a:pt x="1494" y="2"/>
                    </a:cubicBezTo>
                    <a:cubicBezTo>
                      <a:pt x="1486" y="1"/>
                      <a:pt x="1478" y="1"/>
                      <a:pt x="14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2"/>
              <p:cNvSpPr/>
              <p:nvPr/>
            </p:nvSpPr>
            <p:spPr>
              <a:xfrm>
                <a:off x="1418100" y="2009225"/>
                <a:ext cx="145975" cy="188775"/>
              </a:xfrm>
              <a:custGeom>
                <a:rect b="b" l="l" r="r" t="t"/>
                <a:pathLst>
                  <a:path extrusionOk="0" h="7551" w="5839">
                    <a:moveTo>
                      <a:pt x="169" y="0"/>
                    </a:moveTo>
                    <a:cubicBezTo>
                      <a:pt x="162" y="0"/>
                      <a:pt x="155" y="1"/>
                      <a:pt x="148" y="2"/>
                    </a:cubicBezTo>
                    <a:cubicBezTo>
                      <a:pt x="57" y="13"/>
                      <a:pt x="0" y="93"/>
                      <a:pt x="12" y="184"/>
                    </a:cubicBezTo>
                    <a:cubicBezTo>
                      <a:pt x="148" y="1085"/>
                      <a:pt x="1072" y="2123"/>
                      <a:pt x="1870" y="3035"/>
                    </a:cubicBezTo>
                    <a:cubicBezTo>
                      <a:pt x="2167" y="3366"/>
                      <a:pt x="2440" y="3674"/>
                      <a:pt x="2646" y="3936"/>
                    </a:cubicBezTo>
                    <a:cubicBezTo>
                      <a:pt x="2919" y="4289"/>
                      <a:pt x="3170" y="4654"/>
                      <a:pt x="3421" y="5019"/>
                    </a:cubicBezTo>
                    <a:cubicBezTo>
                      <a:pt x="3626" y="5293"/>
                      <a:pt x="3820" y="5578"/>
                      <a:pt x="4025" y="5852"/>
                    </a:cubicBezTo>
                    <a:cubicBezTo>
                      <a:pt x="4117" y="5966"/>
                      <a:pt x="4208" y="6102"/>
                      <a:pt x="4288" y="6228"/>
                    </a:cubicBezTo>
                    <a:cubicBezTo>
                      <a:pt x="4618" y="6718"/>
                      <a:pt x="4995" y="7277"/>
                      <a:pt x="5599" y="7539"/>
                    </a:cubicBezTo>
                    <a:cubicBezTo>
                      <a:pt x="5622" y="7539"/>
                      <a:pt x="5633" y="7551"/>
                      <a:pt x="5656" y="7551"/>
                    </a:cubicBezTo>
                    <a:cubicBezTo>
                      <a:pt x="5724" y="7551"/>
                      <a:pt x="5781" y="7516"/>
                      <a:pt x="5804" y="7448"/>
                    </a:cubicBezTo>
                    <a:cubicBezTo>
                      <a:pt x="5838" y="7368"/>
                      <a:pt x="5804" y="7277"/>
                      <a:pt x="5724" y="7243"/>
                    </a:cubicBezTo>
                    <a:cubicBezTo>
                      <a:pt x="5211" y="7026"/>
                      <a:pt x="4881" y="6524"/>
                      <a:pt x="4561" y="6057"/>
                    </a:cubicBezTo>
                    <a:cubicBezTo>
                      <a:pt x="4470" y="5909"/>
                      <a:pt x="4379" y="5783"/>
                      <a:pt x="4288" y="5658"/>
                    </a:cubicBezTo>
                    <a:cubicBezTo>
                      <a:pt x="4082" y="5384"/>
                      <a:pt x="3889" y="5110"/>
                      <a:pt x="3683" y="4825"/>
                    </a:cubicBezTo>
                    <a:cubicBezTo>
                      <a:pt x="3432" y="4472"/>
                      <a:pt x="3170" y="4095"/>
                      <a:pt x="2896" y="3742"/>
                    </a:cubicBezTo>
                    <a:cubicBezTo>
                      <a:pt x="2691" y="3468"/>
                      <a:pt x="2406" y="3149"/>
                      <a:pt x="2121" y="2818"/>
                    </a:cubicBezTo>
                    <a:cubicBezTo>
                      <a:pt x="1334" y="1940"/>
                      <a:pt x="456" y="948"/>
                      <a:pt x="331" y="139"/>
                    </a:cubicBezTo>
                    <a:cubicBezTo>
                      <a:pt x="320" y="55"/>
                      <a:pt x="243" y="0"/>
                      <a:pt x="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2"/>
              <p:cNvSpPr/>
              <p:nvPr/>
            </p:nvSpPr>
            <p:spPr>
              <a:xfrm>
                <a:off x="1394725" y="2016375"/>
                <a:ext cx="88675" cy="67300"/>
              </a:xfrm>
              <a:custGeom>
                <a:rect b="b" l="l" r="r" t="t"/>
                <a:pathLst>
                  <a:path extrusionOk="0" h="2692" w="3547">
                    <a:moveTo>
                      <a:pt x="3355" y="1"/>
                    </a:moveTo>
                    <a:cubicBezTo>
                      <a:pt x="3292" y="1"/>
                      <a:pt x="3231" y="44"/>
                      <a:pt x="3204" y="115"/>
                    </a:cubicBezTo>
                    <a:cubicBezTo>
                      <a:pt x="2965" y="765"/>
                      <a:pt x="2862" y="1643"/>
                      <a:pt x="2931" y="2361"/>
                    </a:cubicBezTo>
                    <a:cubicBezTo>
                      <a:pt x="2121" y="2327"/>
                      <a:pt x="969" y="2053"/>
                      <a:pt x="240" y="1791"/>
                    </a:cubicBezTo>
                    <a:cubicBezTo>
                      <a:pt x="224" y="1787"/>
                      <a:pt x="208" y="1785"/>
                      <a:pt x="192" y="1785"/>
                    </a:cubicBezTo>
                    <a:cubicBezTo>
                      <a:pt x="119" y="1785"/>
                      <a:pt x="53" y="1828"/>
                      <a:pt x="34" y="1894"/>
                    </a:cubicBezTo>
                    <a:cubicBezTo>
                      <a:pt x="0" y="1974"/>
                      <a:pt x="46" y="2065"/>
                      <a:pt x="126" y="2099"/>
                    </a:cubicBezTo>
                    <a:cubicBezTo>
                      <a:pt x="947" y="2384"/>
                      <a:pt x="2269" y="2692"/>
                      <a:pt x="3102" y="2692"/>
                    </a:cubicBezTo>
                    <a:cubicBezTo>
                      <a:pt x="3159" y="2692"/>
                      <a:pt x="3193" y="2669"/>
                      <a:pt x="3227" y="2635"/>
                    </a:cubicBezTo>
                    <a:cubicBezTo>
                      <a:pt x="3261" y="2601"/>
                      <a:pt x="3273" y="2555"/>
                      <a:pt x="3273" y="2498"/>
                    </a:cubicBezTo>
                    <a:cubicBezTo>
                      <a:pt x="3170" y="1803"/>
                      <a:pt x="3273" y="890"/>
                      <a:pt x="3512" y="218"/>
                    </a:cubicBezTo>
                    <a:cubicBezTo>
                      <a:pt x="3546" y="138"/>
                      <a:pt x="3501" y="47"/>
                      <a:pt x="3410" y="12"/>
                    </a:cubicBezTo>
                    <a:cubicBezTo>
                      <a:pt x="3392" y="5"/>
                      <a:pt x="3373" y="1"/>
                      <a:pt x="3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2"/>
              <p:cNvSpPr/>
              <p:nvPr/>
            </p:nvSpPr>
            <p:spPr>
              <a:xfrm>
                <a:off x="1398700" y="2033375"/>
                <a:ext cx="98675" cy="78825"/>
              </a:xfrm>
              <a:custGeom>
                <a:rect b="b" l="l" r="r" t="t"/>
                <a:pathLst>
                  <a:path extrusionOk="0" h="3153" w="3947">
                    <a:moveTo>
                      <a:pt x="3769" y="0"/>
                    </a:moveTo>
                    <a:cubicBezTo>
                      <a:pt x="3695" y="0"/>
                      <a:pt x="3635" y="51"/>
                      <a:pt x="3615" y="119"/>
                    </a:cubicBezTo>
                    <a:cubicBezTo>
                      <a:pt x="3479" y="735"/>
                      <a:pt x="3479" y="1328"/>
                      <a:pt x="3490" y="1909"/>
                    </a:cubicBezTo>
                    <a:cubicBezTo>
                      <a:pt x="3490" y="2206"/>
                      <a:pt x="3490" y="2514"/>
                      <a:pt x="3479" y="2822"/>
                    </a:cubicBezTo>
                    <a:cubicBezTo>
                      <a:pt x="3404" y="2825"/>
                      <a:pt x="3327" y="2827"/>
                      <a:pt x="3249" y="2827"/>
                    </a:cubicBezTo>
                    <a:cubicBezTo>
                      <a:pt x="2087" y="2827"/>
                      <a:pt x="667" y="2448"/>
                      <a:pt x="229" y="2320"/>
                    </a:cubicBezTo>
                    <a:cubicBezTo>
                      <a:pt x="213" y="2316"/>
                      <a:pt x="198" y="2314"/>
                      <a:pt x="183" y="2314"/>
                    </a:cubicBezTo>
                    <a:cubicBezTo>
                      <a:pt x="112" y="2314"/>
                      <a:pt x="52" y="2358"/>
                      <a:pt x="24" y="2434"/>
                    </a:cubicBezTo>
                    <a:cubicBezTo>
                      <a:pt x="1" y="2514"/>
                      <a:pt x="58" y="2605"/>
                      <a:pt x="138" y="2628"/>
                    </a:cubicBezTo>
                    <a:cubicBezTo>
                      <a:pt x="594" y="2765"/>
                      <a:pt x="2042" y="3152"/>
                      <a:pt x="3239" y="3152"/>
                    </a:cubicBezTo>
                    <a:cubicBezTo>
                      <a:pt x="3376" y="3152"/>
                      <a:pt x="3513" y="3141"/>
                      <a:pt x="3638" y="3129"/>
                    </a:cubicBezTo>
                    <a:cubicBezTo>
                      <a:pt x="3718" y="3129"/>
                      <a:pt x="3775" y="3061"/>
                      <a:pt x="3787" y="2981"/>
                    </a:cubicBezTo>
                    <a:cubicBezTo>
                      <a:pt x="3821" y="2616"/>
                      <a:pt x="3809" y="2251"/>
                      <a:pt x="3809" y="1898"/>
                    </a:cubicBezTo>
                    <a:cubicBezTo>
                      <a:pt x="3809" y="1316"/>
                      <a:pt x="3798" y="769"/>
                      <a:pt x="3935" y="199"/>
                    </a:cubicBezTo>
                    <a:cubicBezTo>
                      <a:pt x="3946" y="108"/>
                      <a:pt x="3901" y="16"/>
                      <a:pt x="3809" y="5"/>
                    </a:cubicBezTo>
                    <a:cubicBezTo>
                      <a:pt x="3796" y="2"/>
                      <a:pt x="3782" y="0"/>
                      <a:pt x="37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2"/>
              <p:cNvSpPr/>
              <p:nvPr/>
            </p:nvSpPr>
            <p:spPr>
              <a:xfrm>
                <a:off x="1432625" y="2063425"/>
                <a:ext cx="81275" cy="78975"/>
              </a:xfrm>
              <a:custGeom>
                <a:rect b="b" l="l" r="r" t="t"/>
                <a:pathLst>
                  <a:path extrusionOk="0" h="3159" w="3251">
                    <a:moveTo>
                      <a:pt x="3022" y="0"/>
                    </a:moveTo>
                    <a:cubicBezTo>
                      <a:pt x="2931" y="0"/>
                      <a:pt x="2863" y="69"/>
                      <a:pt x="2863" y="160"/>
                    </a:cubicBezTo>
                    <a:cubicBezTo>
                      <a:pt x="2863" y="719"/>
                      <a:pt x="2874" y="1289"/>
                      <a:pt x="2897" y="1836"/>
                    </a:cubicBezTo>
                    <a:cubicBezTo>
                      <a:pt x="2908" y="2156"/>
                      <a:pt x="2908" y="2475"/>
                      <a:pt x="2920" y="2794"/>
                    </a:cubicBezTo>
                    <a:cubicBezTo>
                      <a:pt x="2612" y="2737"/>
                      <a:pt x="2281" y="2703"/>
                      <a:pt x="1973" y="2669"/>
                    </a:cubicBezTo>
                    <a:cubicBezTo>
                      <a:pt x="1380" y="2589"/>
                      <a:pt x="776" y="2520"/>
                      <a:pt x="229" y="2327"/>
                    </a:cubicBezTo>
                    <a:cubicBezTo>
                      <a:pt x="210" y="2319"/>
                      <a:pt x="192" y="2315"/>
                      <a:pt x="173" y="2315"/>
                    </a:cubicBezTo>
                    <a:cubicBezTo>
                      <a:pt x="110" y="2315"/>
                      <a:pt x="50" y="2356"/>
                      <a:pt x="24" y="2418"/>
                    </a:cubicBezTo>
                    <a:cubicBezTo>
                      <a:pt x="1" y="2509"/>
                      <a:pt x="35" y="2600"/>
                      <a:pt x="126" y="2634"/>
                    </a:cubicBezTo>
                    <a:cubicBezTo>
                      <a:pt x="696" y="2840"/>
                      <a:pt x="1323" y="2908"/>
                      <a:pt x="1939" y="2988"/>
                    </a:cubicBezTo>
                    <a:cubicBezTo>
                      <a:pt x="2304" y="3034"/>
                      <a:pt x="2692" y="3079"/>
                      <a:pt x="3045" y="3148"/>
                    </a:cubicBezTo>
                    <a:cubicBezTo>
                      <a:pt x="3057" y="3159"/>
                      <a:pt x="3068" y="3159"/>
                      <a:pt x="3079" y="3159"/>
                    </a:cubicBezTo>
                    <a:cubicBezTo>
                      <a:pt x="3125" y="3159"/>
                      <a:pt x="3159" y="3148"/>
                      <a:pt x="3182" y="3113"/>
                    </a:cubicBezTo>
                    <a:cubicBezTo>
                      <a:pt x="3228" y="3091"/>
                      <a:pt x="3251" y="3045"/>
                      <a:pt x="3251" y="2988"/>
                    </a:cubicBezTo>
                    <a:cubicBezTo>
                      <a:pt x="3239" y="2600"/>
                      <a:pt x="3228" y="2213"/>
                      <a:pt x="3216" y="1825"/>
                    </a:cubicBezTo>
                    <a:cubicBezTo>
                      <a:pt x="3205" y="1278"/>
                      <a:pt x="3182" y="719"/>
                      <a:pt x="3182" y="160"/>
                    </a:cubicBezTo>
                    <a:cubicBezTo>
                      <a:pt x="3182" y="69"/>
                      <a:pt x="3114" y="0"/>
                      <a:pt x="30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2"/>
              <p:cNvSpPr/>
              <p:nvPr/>
            </p:nvSpPr>
            <p:spPr>
              <a:xfrm>
                <a:off x="1455725" y="2096775"/>
                <a:ext cx="81275" cy="79000"/>
              </a:xfrm>
              <a:custGeom>
                <a:rect b="b" l="l" r="r" t="t"/>
                <a:pathLst>
                  <a:path extrusionOk="0" h="3160" w="3251">
                    <a:moveTo>
                      <a:pt x="3034" y="1"/>
                    </a:moveTo>
                    <a:cubicBezTo>
                      <a:pt x="2942" y="1"/>
                      <a:pt x="2874" y="69"/>
                      <a:pt x="2874" y="160"/>
                    </a:cubicBezTo>
                    <a:cubicBezTo>
                      <a:pt x="2874" y="719"/>
                      <a:pt x="2885" y="1289"/>
                      <a:pt x="2897" y="1836"/>
                    </a:cubicBezTo>
                    <a:cubicBezTo>
                      <a:pt x="2908" y="2156"/>
                      <a:pt x="2919" y="2475"/>
                      <a:pt x="2931" y="2794"/>
                    </a:cubicBezTo>
                    <a:cubicBezTo>
                      <a:pt x="2612" y="2737"/>
                      <a:pt x="2292" y="2703"/>
                      <a:pt x="1984" y="2669"/>
                    </a:cubicBezTo>
                    <a:cubicBezTo>
                      <a:pt x="1391" y="2589"/>
                      <a:pt x="776" y="2521"/>
                      <a:pt x="240" y="2327"/>
                    </a:cubicBezTo>
                    <a:cubicBezTo>
                      <a:pt x="222" y="2319"/>
                      <a:pt x="203" y="2315"/>
                      <a:pt x="184" y="2315"/>
                    </a:cubicBezTo>
                    <a:cubicBezTo>
                      <a:pt x="121" y="2315"/>
                      <a:pt x="61" y="2356"/>
                      <a:pt x="35" y="2418"/>
                    </a:cubicBezTo>
                    <a:cubicBezTo>
                      <a:pt x="0" y="2509"/>
                      <a:pt x="46" y="2600"/>
                      <a:pt x="126" y="2635"/>
                    </a:cubicBezTo>
                    <a:cubicBezTo>
                      <a:pt x="707" y="2840"/>
                      <a:pt x="1334" y="2908"/>
                      <a:pt x="1939" y="2988"/>
                    </a:cubicBezTo>
                    <a:cubicBezTo>
                      <a:pt x="2315" y="3034"/>
                      <a:pt x="2703" y="3079"/>
                      <a:pt x="3056" y="3148"/>
                    </a:cubicBezTo>
                    <a:cubicBezTo>
                      <a:pt x="3068" y="3159"/>
                      <a:pt x="3079" y="3159"/>
                      <a:pt x="3091" y="3159"/>
                    </a:cubicBezTo>
                    <a:cubicBezTo>
                      <a:pt x="3125" y="3159"/>
                      <a:pt x="3170" y="3148"/>
                      <a:pt x="3193" y="3113"/>
                    </a:cubicBezTo>
                    <a:cubicBezTo>
                      <a:pt x="3227" y="3091"/>
                      <a:pt x="3250" y="3045"/>
                      <a:pt x="3250" y="2988"/>
                    </a:cubicBezTo>
                    <a:cubicBezTo>
                      <a:pt x="3250" y="2600"/>
                      <a:pt x="3239" y="2213"/>
                      <a:pt x="3227" y="1825"/>
                    </a:cubicBezTo>
                    <a:cubicBezTo>
                      <a:pt x="3205" y="1278"/>
                      <a:pt x="3193" y="719"/>
                      <a:pt x="3193" y="160"/>
                    </a:cubicBezTo>
                    <a:cubicBezTo>
                      <a:pt x="3193" y="69"/>
                      <a:pt x="3125" y="1"/>
                      <a:pt x="30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2"/>
              <p:cNvSpPr/>
              <p:nvPr/>
            </p:nvSpPr>
            <p:spPr>
              <a:xfrm>
                <a:off x="1403550" y="2016075"/>
                <a:ext cx="44500" cy="33125"/>
              </a:xfrm>
              <a:custGeom>
                <a:rect b="b" l="l" r="r" t="t"/>
                <a:pathLst>
                  <a:path extrusionOk="0" h="1325" w="1780">
                    <a:moveTo>
                      <a:pt x="1611" y="0"/>
                    </a:moveTo>
                    <a:cubicBezTo>
                      <a:pt x="1529" y="0"/>
                      <a:pt x="1459" y="65"/>
                      <a:pt x="1449" y="150"/>
                    </a:cubicBezTo>
                    <a:cubicBezTo>
                      <a:pt x="1449" y="150"/>
                      <a:pt x="1403" y="640"/>
                      <a:pt x="1312" y="982"/>
                    </a:cubicBezTo>
                    <a:cubicBezTo>
                      <a:pt x="1278" y="971"/>
                      <a:pt x="1244" y="959"/>
                      <a:pt x="1209" y="948"/>
                    </a:cubicBezTo>
                    <a:cubicBezTo>
                      <a:pt x="901" y="891"/>
                      <a:pt x="445" y="788"/>
                      <a:pt x="286" y="663"/>
                    </a:cubicBezTo>
                    <a:cubicBezTo>
                      <a:pt x="256" y="638"/>
                      <a:pt x="220" y="626"/>
                      <a:pt x="184" y="626"/>
                    </a:cubicBezTo>
                    <a:cubicBezTo>
                      <a:pt x="137" y="626"/>
                      <a:pt x="90" y="647"/>
                      <a:pt x="58" y="686"/>
                    </a:cubicBezTo>
                    <a:cubicBezTo>
                      <a:pt x="1" y="754"/>
                      <a:pt x="12" y="857"/>
                      <a:pt x="80" y="914"/>
                    </a:cubicBezTo>
                    <a:cubicBezTo>
                      <a:pt x="297" y="1096"/>
                      <a:pt x="765" y="1187"/>
                      <a:pt x="1141" y="1267"/>
                    </a:cubicBezTo>
                    <a:cubicBezTo>
                      <a:pt x="1232" y="1290"/>
                      <a:pt x="1323" y="1313"/>
                      <a:pt x="1392" y="1324"/>
                    </a:cubicBezTo>
                    <a:lnTo>
                      <a:pt x="1426" y="1324"/>
                    </a:lnTo>
                    <a:cubicBezTo>
                      <a:pt x="1494" y="1324"/>
                      <a:pt x="1551" y="1290"/>
                      <a:pt x="1586" y="1222"/>
                    </a:cubicBezTo>
                    <a:cubicBezTo>
                      <a:pt x="1711" y="868"/>
                      <a:pt x="1768" y="207"/>
                      <a:pt x="1779" y="184"/>
                    </a:cubicBezTo>
                    <a:cubicBezTo>
                      <a:pt x="1779" y="93"/>
                      <a:pt x="1722" y="13"/>
                      <a:pt x="1631" y="2"/>
                    </a:cubicBezTo>
                    <a:cubicBezTo>
                      <a:pt x="1625" y="1"/>
                      <a:pt x="1618" y="0"/>
                      <a:pt x="16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2"/>
              <p:cNvSpPr/>
              <p:nvPr/>
            </p:nvSpPr>
            <p:spPr>
              <a:xfrm>
                <a:off x="1486800" y="1745275"/>
                <a:ext cx="79550" cy="123750"/>
              </a:xfrm>
              <a:custGeom>
                <a:rect b="b" l="l" r="r" t="t"/>
                <a:pathLst>
                  <a:path extrusionOk="0" h="4950" w="3182">
                    <a:moveTo>
                      <a:pt x="103" y="1"/>
                    </a:moveTo>
                    <a:cubicBezTo>
                      <a:pt x="46" y="1"/>
                      <a:pt x="0" y="46"/>
                      <a:pt x="0" y="103"/>
                    </a:cubicBezTo>
                    <a:cubicBezTo>
                      <a:pt x="34" y="674"/>
                      <a:pt x="548" y="1358"/>
                      <a:pt x="992" y="1962"/>
                    </a:cubicBezTo>
                    <a:cubicBezTo>
                      <a:pt x="1152" y="2179"/>
                      <a:pt x="1300" y="2384"/>
                      <a:pt x="1403" y="2555"/>
                    </a:cubicBezTo>
                    <a:cubicBezTo>
                      <a:pt x="1551" y="2795"/>
                      <a:pt x="1699" y="3034"/>
                      <a:pt x="1825" y="3262"/>
                    </a:cubicBezTo>
                    <a:cubicBezTo>
                      <a:pt x="1939" y="3444"/>
                      <a:pt x="2041" y="3627"/>
                      <a:pt x="2155" y="3809"/>
                    </a:cubicBezTo>
                    <a:cubicBezTo>
                      <a:pt x="2201" y="3889"/>
                      <a:pt x="2247" y="3969"/>
                      <a:pt x="2292" y="4060"/>
                    </a:cubicBezTo>
                    <a:cubicBezTo>
                      <a:pt x="2463" y="4380"/>
                      <a:pt x="2669" y="4744"/>
                      <a:pt x="3022" y="4938"/>
                    </a:cubicBezTo>
                    <a:cubicBezTo>
                      <a:pt x="3033" y="4938"/>
                      <a:pt x="3045" y="4950"/>
                      <a:pt x="3068" y="4950"/>
                    </a:cubicBezTo>
                    <a:cubicBezTo>
                      <a:pt x="3102" y="4950"/>
                      <a:pt x="3136" y="4927"/>
                      <a:pt x="3147" y="4893"/>
                    </a:cubicBezTo>
                    <a:cubicBezTo>
                      <a:pt x="3182" y="4847"/>
                      <a:pt x="3159" y="4779"/>
                      <a:pt x="3113" y="4756"/>
                    </a:cubicBezTo>
                    <a:cubicBezTo>
                      <a:pt x="2805" y="4596"/>
                      <a:pt x="2634" y="4277"/>
                      <a:pt x="2463" y="3958"/>
                    </a:cubicBezTo>
                    <a:cubicBezTo>
                      <a:pt x="2418" y="3878"/>
                      <a:pt x="2372" y="3787"/>
                      <a:pt x="2315" y="3707"/>
                    </a:cubicBezTo>
                    <a:cubicBezTo>
                      <a:pt x="2212" y="3524"/>
                      <a:pt x="2110" y="3342"/>
                      <a:pt x="1996" y="3159"/>
                    </a:cubicBezTo>
                    <a:cubicBezTo>
                      <a:pt x="1870" y="2931"/>
                      <a:pt x="1722" y="2692"/>
                      <a:pt x="1574" y="2452"/>
                    </a:cubicBezTo>
                    <a:cubicBezTo>
                      <a:pt x="1460" y="2270"/>
                      <a:pt x="1312" y="2065"/>
                      <a:pt x="1152" y="1848"/>
                    </a:cubicBezTo>
                    <a:cubicBezTo>
                      <a:pt x="719" y="1255"/>
                      <a:pt x="240" y="594"/>
                      <a:pt x="206" y="92"/>
                    </a:cubicBezTo>
                    <a:cubicBezTo>
                      <a:pt x="206" y="35"/>
                      <a:pt x="160" y="1"/>
                      <a:pt x="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2"/>
              <p:cNvSpPr/>
              <p:nvPr/>
            </p:nvSpPr>
            <p:spPr>
              <a:xfrm>
                <a:off x="1469400" y="1752875"/>
                <a:ext cx="57050" cy="40900"/>
              </a:xfrm>
              <a:custGeom>
                <a:rect b="b" l="l" r="r" t="t"/>
                <a:pathLst>
                  <a:path extrusionOk="0" h="1636" w="2282">
                    <a:moveTo>
                      <a:pt x="2159" y="0"/>
                    </a:moveTo>
                    <a:cubicBezTo>
                      <a:pt x="2123" y="0"/>
                      <a:pt x="2091" y="23"/>
                      <a:pt x="2076" y="62"/>
                    </a:cubicBezTo>
                    <a:cubicBezTo>
                      <a:pt x="1894" y="449"/>
                      <a:pt x="1780" y="985"/>
                      <a:pt x="1780" y="1419"/>
                    </a:cubicBezTo>
                    <a:cubicBezTo>
                      <a:pt x="1289" y="1350"/>
                      <a:pt x="594" y="1122"/>
                      <a:pt x="160" y="928"/>
                    </a:cubicBezTo>
                    <a:cubicBezTo>
                      <a:pt x="148" y="922"/>
                      <a:pt x="134" y="919"/>
                      <a:pt x="120" y="919"/>
                    </a:cubicBezTo>
                    <a:cubicBezTo>
                      <a:pt x="81" y="919"/>
                      <a:pt x="40" y="941"/>
                      <a:pt x="23" y="974"/>
                    </a:cubicBezTo>
                    <a:cubicBezTo>
                      <a:pt x="1" y="1020"/>
                      <a:pt x="23" y="1088"/>
                      <a:pt x="81" y="1111"/>
                    </a:cubicBezTo>
                    <a:cubicBezTo>
                      <a:pt x="559" y="1327"/>
                      <a:pt x="1358" y="1590"/>
                      <a:pt x="1871" y="1635"/>
                    </a:cubicBezTo>
                    <a:lnTo>
                      <a:pt x="1882" y="1635"/>
                    </a:lnTo>
                    <a:cubicBezTo>
                      <a:pt x="1905" y="1635"/>
                      <a:pt x="1928" y="1624"/>
                      <a:pt x="1951" y="1612"/>
                    </a:cubicBezTo>
                    <a:cubicBezTo>
                      <a:pt x="1973" y="1590"/>
                      <a:pt x="1985" y="1555"/>
                      <a:pt x="1973" y="1533"/>
                    </a:cubicBezTo>
                    <a:cubicBezTo>
                      <a:pt x="1962" y="1099"/>
                      <a:pt x="2065" y="541"/>
                      <a:pt x="2258" y="142"/>
                    </a:cubicBezTo>
                    <a:cubicBezTo>
                      <a:pt x="2281" y="96"/>
                      <a:pt x="2258" y="39"/>
                      <a:pt x="2213" y="16"/>
                    </a:cubicBezTo>
                    <a:cubicBezTo>
                      <a:pt x="2195" y="5"/>
                      <a:pt x="2176" y="0"/>
                      <a:pt x="21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2"/>
              <p:cNvSpPr/>
              <p:nvPr/>
            </p:nvSpPr>
            <p:spPr>
              <a:xfrm>
                <a:off x="1470250" y="1764025"/>
                <a:ext cx="63900" cy="48000"/>
              </a:xfrm>
              <a:custGeom>
                <a:rect b="b" l="l" r="r" t="t"/>
                <a:pathLst>
                  <a:path extrusionOk="0" h="1920" w="2556">
                    <a:moveTo>
                      <a:pt x="2452" y="1"/>
                    </a:moveTo>
                    <a:cubicBezTo>
                      <a:pt x="2412" y="1"/>
                      <a:pt x="2369" y="24"/>
                      <a:pt x="2350" y="72"/>
                    </a:cubicBezTo>
                    <a:cubicBezTo>
                      <a:pt x="2236" y="437"/>
                      <a:pt x="2202" y="802"/>
                      <a:pt x="2167" y="1155"/>
                    </a:cubicBezTo>
                    <a:cubicBezTo>
                      <a:pt x="2156" y="1338"/>
                      <a:pt x="2145" y="1531"/>
                      <a:pt x="2110" y="1714"/>
                    </a:cubicBezTo>
                    <a:cubicBezTo>
                      <a:pt x="1381" y="1691"/>
                      <a:pt x="434" y="1338"/>
                      <a:pt x="149" y="1224"/>
                    </a:cubicBezTo>
                    <a:cubicBezTo>
                      <a:pt x="141" y="1222"/>
                      <a:pt x="133" y="1221"/>
                      <a:pt x="124" y="1221"/>
                    </a:cubicBezTo>
                    <a:cubicBezTo>
                      <a:pt x="82" y="1221"/>
                      <a:pt x="33" y="1243"/>
                      <a:pt x="24" y="1281"/>
                    </a:cubicBezTo>
                    <a:cubicBezTo>
                      <a:pt x="1" y="1338"/>
                      <a:pt x="24" y="1395"/>
                      <a:pt x="81" y="1417"/>
                    </a:cubicBezTo>
                    <a:cubicBezTo>
                      <a:pt x="377" y="1531"/>
                      <a:pt x="1415" y="1919"/>
                      <a:pt x="2202" y="1919"/>
                    </a:cubicBezTo>
                    <a:cubicBezTo>
                      <a:pt x="2247" y="1919"/>
                      <a:pt x="2281" y="1885"/>
                      <a:pt x="2293" y="1839"/>
                    </a:cubicBezTo>
                    <a:cubicBezTo>
                      <a:pt x="2338" y="1611"/>
                      <a:pt x="2350" y="1395"/>
                      <a:pt x="2373" y="1178"/>
                    </a:cubicBezTo>
                    <a:cubicBezTo>
                      <a:pt x="2407" y="813"/>
                      <a:pt x="2430" y="471"/>
                      <a:pt x="2544" y="129"/>
                    </a:cubicBezTo>
                    <a:cubicBezTo>
                      <a:pt x="2555" y="83"/>
                      <a:pt x="2532" y="26"/>
                      <a:pt x="2475" y="3"/>
                    </a:cubicBezTo>
                    <a:cubicBezTo>
                      <a:pt x="2468" y="2"/>
                      <a:pt x="2460" y="1"/>
                      <a:pt x="24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2"/>
              <p:cNvSpPr/>
              <p:nvPr/>
            </p:nvSpPr>
            <p:spPr>
              <a:xfrm>
                <a:off x="1489350" y="1783450"/>
                <a:ext cx="52200" cy="48525"/>
              </a:xfrm>
              <a:custGeom>
                <a:rect b="b" l="l" r="r" t="t"/>
                <a:pathLst>
                  <a:path extrusionOk="0" h="1941" w="2088">
                    <a:moveTo>
                      <a:pt x="1979" y="0"/>
                    </a:moveTo>
                    <a:cubicBezTo>
                      <a:pt x="1930" y="0"/>
                      <a:pt x="1894" y="41"/>
                      <a:pt x="1894" y="82"/>
                    </a:cubicBezTo>
                    <a:cubicBezTo>
                      <a:pt x="1860" y="435"/>
                      <a:pt x="1837" y="777"/>
                      <a:pt x="1814" y="1119"/>
                    </a:cubicBezTo>
                    <a:cubicBezTo>
                      <a:pt x="1803" y="1313"/>
                      <a:pt x="1791" y="1507"/>
                      <a:pt x="1780" y="1712"/>
                    </a:cubicBezTo>
                    <a:cubicBezTo>
                      <a:pt x="1586" y="1655"/>
                      <a:pt x="1392" y="1610"/>
                      <a:pt x="1198" y="1575"/>
                    </a:cubicBezTo>
                    <a:cubicBezTo>
                      <a:pt x="845" y="1496"/>
                      <a:pt x="468" y="1416"/>
                      <a:pt x="149" y="1268"/>
                    </a:cubicBezTo>
                    <a:cubicBezTo>
                      <a:pt x="137" y="1261"/>
                      <a:pt x="124" y="1259"/>
                      <a:pt x="111" y="1259"/>
                    </a:cubicBezTo>
                    <a:cubicBezTo>
                      <a:pt x="75" y="1259"/>
                      <a:pt x="40" y="1280"/>
                      <a:pt x="24" y="1313"/>
                    </a:cubicBezTo>
                    <a:cubicBezTo>
                      <a:pt x="1" y="1370"/>
                      <a:pt x="12" y="1427"/>
                      <a:pt x="69" y="1450"/>
                    </a:cubicBezTo>
                    <a:cubicBezTo>
                      <a:pt x="411" y="1610"/>
                      <a:pt x="788" y="1689"/>
                      <a:pt x="1164" y="1769"/>
                    </a:cubicBezTo>
                    <a:cubicBezTo>
                      <a:pt x="1381" y="1815"/>
                      <a:pt x="1620" y="1872"/>
                      <a:pt x="1837" y="1929"/>
                    </a:cubicBezTo>
                    <a:cubicBezTo>
                      <a:pt x="1848" y="1940"/>
                      <a:pt x="1860" y="1940"/>
                      <a:pt x="1860" y="1940"/>
                    </a:cubicBezTo>
                    <a:cubicBezTo>
                      <a:pt x="1882" y="1940"/>
                      <a:pt x="1905" y="1929"/>
                      <a:pt x="1917" y="1917"/>
                    </a:cubicBezTo>
                    <a:cubicBezTo>
                      <a:pt x="1951" y="1906"/>
                      <a:pt x="1962" y="1872"/>
                      <a:pt x="1962" y="1849"/>
                    </a:cubicBezTo>
                    <a:cubicBezTo>
                      <a:pt x="1985" y="1610"/>
                      <a:pt x="1996" y="1370"/>
                      <a:pt x="2008" y="1131"/>
                    </a:cubicBezTo>
                    <a:cubicBezTo>
                      <a:pt x="2031" y="789"/>
                      <a:pt x="2053" y="447"/>
                      <a:pt x="2088" y="104"/>
                    </a:cubicBezTo>
                    <a:cubicBezTo>
                      <a:pt x="2088" y="47"/>
                      <a:pt x="2053" y="2"/>
                      <a:pt x="1996" y="2"/>
                    </a:cubicBezTo>
                    <a:cubicBezTo>
                      <a:pt x="1990" y="1"/>
                      <a:pt x="1984" y="0"/>
                      <a:pt x="1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2"/>
              <p:cNvSpPr/>
              <p:nvPr/>
            </p:nvSpPr>
            <p:spPr>
              <a:xfrm>
                <a:off x="1501625" y="1805150"/>
                <a:ext cx="52475" cy="48475"/>
              </a:xfrm>
              <a:custGeom>
                <a:rect b="b" l="l" r="r" t="t"/>
                <a:pathLst>
                  <a:path extrusionOk="0" h="1939" w="2099">
                    <a:moveTo>
                      <a:pt x="2007" y="0"/>
                    </a:moveTo>
                    <a:cubicBezTo>
                      <a:pt x="1950" y="0"/>
                      <a:pt x="1904" y="35"/>
                      <a:pt x="1893" y="92"/>
                    </a:cubicBezTo>
                    <a:cubicBezTo>
                      <a:pt x="1859" y="434"/>
                      <a:pt x="1836" y="787"/>
                      <a:pt x="1825" y="1118"/>
                    </a:cubicBezTo>
                    <a:cubicBezTo>
                      <a:pt x="1802" y="1323"/>
                      <a:pt x="1790" y="1517"/>
                      <a:pt x="1779" y="1711"/>
                    </a:cubicBezTo>
                    <a:cubicBezTo>
                      <a:pt x="1597" y="1665"/>
                      <a:pt x="1403" y="1620"/>
                      <a:pt x="1209" y="1574"/>
                    </a:cubicBezTo>
                    <a:cubicBezTo>
                      <a:pt x="844" y="1506"/>
                      <a:pt x="479" y="1426"/>
                      <a:pt x="160" y="1266"/>
                    </a:cubicBezTo>
                    <a:cubicBezTo>
                      <a:pt x="148" y="1260"/>
                      <a:pt x="135" y="1257"/>
                      <a:pt x="121" y="1257"/>
                    </a:cubicBezTo>
                    <a:cubicBezTo>
                      <a:pt x="82" y="1257"/>
                      <a:pt x="40" y="1281"/>
                      <a:pt x="23" y="1323"/>
                    </a:cubicBezTo>
                    <a:cubicBezTo>
                      <a:pt x="0" y="1369"/>
                      <a:pt x="23" y="1426"/>
                      <a:pt x="69" y="1449"/>
                    </a:cubicBezTo>
                    <a:cubicBezTo>
                      <a:pt x="411" y="1608"/>
                      <a:pt x="798" y="1699"/>
                      <a:pt x="1163" y="1768"/>
                    </a:cubicBezTo>
                    <a:cubicBezTo>
                      <a:pt x="1391" y="1825"/>
                      <a:pt x="1619" y="1870"/>
                      <a:pt x="1836" y="1939"/>
                    </a:cubicBezTo>
                    <a:lnTo>
                      <a:pt x="1870" y="1939"/>
                    </a:lnTo>
                    <a:cubicBezTo>
                      <a:pt x="1893" y="1939"/>
                      <a:pt x="1904" y="1939"/>
                      <a:pt x="1927" y="1927"/>
                    </a:cubicBezTo>
                    <a:cubicBezTo>
                      <a:pt x="1950" y="1905"/>
                      <a:pt x="1961" y="1882"/>
                      <a:pt x="1973" y="1848"/>
                    </a:cubicBezTo>
                    <a:cubicBezTo>
                      <a:pt x="1984" y="1608"/>
                      <a:pt x="2007" y="1369"/>
                      <a:pt x="2019" y="1141"/>
                    </a:cubicBezTo>
                    <a:cubicBezTo>
                      <a:pt x="2041" y="799"/>
                      <a:pt x="2064" y="445"/>
                      <a:pt x="2098" y="114"/>
                    </a:cubicBezTo>
                    <a:cubicBezTo>
                      <a:pt x="2098" y="57"/>
                      <a:pt x="2064" y="0"/>
                      <a:pt x="20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2"/>
              <p:cNvSpPr/>
              <p:nvPr/>
            </p:nvSpPr>
            <p:spPr>
              <a:xfrm>
                <a:off x="1476825" y="1750650"/>
                <a:ext cx="28250" cy="20325"/>
              </a:xfrm>
              <a:custGeom>
                <a:rect b="b" l="l" r="r" t="t"/>
                <a:pathLst>
                  <a:path extrusionOk="0" h="813" w="1130">
                    <a:moveTo>
                      <a:pt x="1016" y="0"/>
                    </a:moveTo>
                    <a:cubicBezTo>
                      <a:pt x="967" y="0"/>
                      <a:pt x="924" y="33"/>
                      <a:pt x="924" y="82"/>
                    </a:cubicBezTo>
                    <a:cubicBezTo>
                      <a:pt x="912" y="82"/>
                      <a:pt x="855" y="390"/>
                      <a:pt x="787" y="584"/>
                    </a:cubicBezTo>
                    <a:cubicBezTo>
                      <a:pt x="764" y="584"/>
                      <a:pt x="741" y="573"/>
                      <a:pt x="719" y="561"/>
                    </a:cubicBezTo>
                    <a:cubicBezTo>
                      <a:pt x="536" y="504"/>
                      <a:pt x="262" y="424"/>
                      <a:pt x="171" y="333"/>
                    </a:cubicBezTo>
                    <a:cubicBezTo>
                      <a:pt x="154" y="316"/>
                      <a:pt x="128" y="308"/>
                      <a:pt x="103" y="308"/>
                    </a:cubicBezTo>
                    <a:cubicBezTo>
                      <a:pt x="77" y="308"/>
                      <a:pt x="51" y="316"/>
                      <a:pt x="34" y="333"/>
                    </a:cubicBezTo>
                    <a:cubicBezTo>
                      <a:pt x="0" y="379"/>
                      <a:pt x="0" y="436"/>
                      <a:pt x="34" y="481"/>
                    </a:cubicBezTo>
                    <a:cubicBezTo>
                      <a:pt x="160" y="595"/>
                      <a:pt x="433" y="687"/>
                      <a:pt x="662" y="755"/>
                    </a:cubicBezTo>
                    <a:cubicBezTo>
                      <a:pt x="719" y="778"/>
                      <a:pt x="776" y="789"/>
                      <a:pt x="810" y="801"/>
                    </a:cubicBezTo>
                    <a:cubicBezTo>
                      <a:pt x="821" y="812"/>
                      <a:pt x="833" y="812"/>
                      <a:pt x="844" y="812"/>
                    </a:cubicBezTo>
                    <a:cubicBezTo>
                      <a:pt x="878" y="812"/>
                      <a:pt x="924" y="789"/>
                      <a:pt x="935" y="755"/>
                    </a:cubicBezTo>
                    <a:cubicBezTo>
                      <a:pt x="1038" y="538"/>
                      <a:pt x="1106" y="139"/>
                      <a:pt x="1118" y="117"/>
                    </a:cubicBezTo>
                    <a:cubicBezTo>
                      <a:pt x="1129" y="71"/>
                      <a:pt x="1083" y="14"/>
                      <a:pt x="1038" y="2"/>
                    </a:cubicBezTo>
                    <a:cubicBezTo>
                      <a:pt x="1030" y="1"/>
                      <a:pt x="1023" y="0"/>
                      <a:pt x="1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2"/>
              <p:cNvSpPr/>
              <p:nvPr/>
            </p:nvSpPr>
            <p:spPr>
              <a:xfrm>
                <a:off x="1559475" y="1621625"/>
                <a:ext cx="16575" cy="144775"/>
              </a:xfrm>
              <a:custGeom>
                <a:rect b="b" l="l" r="r" t="t"/>
                <a:pathLst>
                  <a:path extrusionOk="0" h="5791" w="663">
                    <a:moveTo>
                      <a:pt x="344" y="0"/>
                    </a:moveTo>
                    <a:cubicBezTo>
                      <a:pt x="304" y="0"/>
                      <a:pt x="269" y="22"/>
                      <a:pt x="252" y="55"/>
                    </a:cubicBezTo>
                    <a:cubicBezTo>
                      <a:pt x="1" y="557"/>
                      <a:pt x="92" y="1401"/>
                      <a:pt x="183" y="2153"/>
                    </a:cubicBezTo>
                    <a:cubicBezTo>
                      <a:pt x="206" y="2415"/>
                      <a:pt x="240" y="2666"/>
                      <a:pt x="252" y="2883"/>
                    </a:cubicBezTo>
                    <a:cubicBezTo>
                      <a:pt x="263" y="3157"/>
                      <a:pt x="263" y="3430"/>
                      <a:pt x="263" y="3704"/>
                    </a:cubicBezTo>
                    <a:cubicBezTo>
                      <a:pt x="263" y="3909"/>
                      <a:pt x="263" y="4126"/>
                      <a:pt x="275" y="4331"/>
                    </a:cubicBezTo>
                    <a:cubicBezTo>
                      <a:pt x="275" y="4422"/>
                      <a:pt x="275" y="4525"/>
                      <a:pt x="263" y="4616"/>
                    </a:cubicBezTo>
                    <a:cubicBezTo>
                      <a:pt x="263" y="4981"/>
                      <a:pt x="252" y="5403"/>
                      <a:pt x="468" y="5745"/>
                    </a:cubicBezTo>
                    <a:cubicBezTo>
                      <a:pt x="480" y="5768"/>
                      <a:pt x="514" y="5791"/>
                      <a:pt x="548" y="5791"/>
                    </a:cubicBezTo>
                    <a:cubicBezTo>
                      <a:pt x="571" y="5791"/>
                      <a:pt x="583" y="5779"/>
                      <a:pt x="605" y="5768"/>
                    </a:cubicBezTo>
                    <a:cubicBezTo>
                      <a:pt x="651" y="5745"/>
                      <a:pt x="662" y="5677"/>
                      <a:pt x="628" y="5631"/>
                    </a:cubicBezTo>
                    <a:cubicBezTo>
                      <a:pt x="446" y="5346"/>
                      <a:pt x="457" y="4981"/>
                      <a:pt x="468" y="4628"/>
                    </a:cubicBezTo>
                    <a:cubicBezTo>
                      <a:pt x="468" y="4525"/>
                      <a:pt x="468" y="4422"/>
                      <a:pt x="468" y="4331"/>
                    </a:cubicBezTo>
                    <a:cubicBezTo>
                      <a:pt x="457" y="4114"/>
                      <a:pt x="457" y="3909"/>
                      <a:pt x="457" y="3693"/>
                    </a:cubicBezTo>
                    <a:cubicBezTo>
                      <a:pt x="457" y="3430"/>
                      <a:pt x="457" y="3145"/>
                      <a:pt x="446" y="2872"/>
                    </a:cubicBezTo>
                    <a:cubicBezTo>
                      <a:pt x="434" y="2655"/>
                      <a:pt x="411" y="2404"/>
                      <a:pt x="377" y="2130"/>
                    </a:cubicBezTo>
                    <a:cubicBezTo>
                      <a:pt x="297" y="1412"/>
                      <a:pt x="206" y="591"/>
                      <a:pt x="423" y="146"/>
                    </a:cubicBezTo>
                    <a:cubicBezTo>
                      <a:pt x="457" y="89"/>
                      <a:pt x="434" y="32"/>
                      <a:pt x="389" y="9"/>
                    </a:cubicBezTo>
                    <a:cubicBezTo>
                      <a:pt x="373" y="3"/>
                      <a:pt x="358" y="0"/>
                      <a:pt x="3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a:off x="1535250" y="1639600"/>
                <a:ext cx="61325" cy="38150"/>
              </a:xfrm>
              <a:custGeom>
                <a:rect b="b" l="l" r="r" t="t"/>
                <a:pathLst>
                  <a:path extrusionOk="0" h="1526" w="2453">
                    <a:moveTo>
                      <a:pt x="107" y="0"/>
                    </a:moveTo>
                    <a:cubicBezTo>
                      <a:pt x="86" y="0"/>
                      <a:pt x="64" y="7"/>
                      <a:pt x="46" y="20"/>
                    </a:cubicBezTo>
                    <a:cubicBezTo>
                      <a:pt x="12" y="43"/>
                      <a:pt x="1" y="111"/>
                      <a:pt x="24" y="157"/>
                    </a:cubicBezTo>
                    <a:cubicBezTo>
                      <a:pt x="343" y="590"/>
                      <a:pt x="902" y="1206"/>
                      <a:pt x="1323" y="1503"/>
                    </a:cubicBezTo>
                    <a:cubicBezTo>
                      <a:pt x="1335" y="1514"/>
                      <a:pt x="1358" y="1525"/>
                      <a:pt x="1380" y="1525"/>
                    </a:cubicBezTo>
                    <a:lnTo>
                      <a:pt x="1403" y="1525"/>
                    </a:lnTo>
                    <a:cubicBezTo>
                      <a:pt x="1426" y="1514"/>
                      <a:pt x="1449" y="1491"/>
                      <a:pt x="1472" y="1468"/>
                    </a:cubicBezTo>
                    <a:cubicBezTo>
                      <a:pt x="1666" y="1081"/>
                      <a:pt x="2042" y="659"/>
                      <a:pt x="2395" y="408"/>
                    </a:cubicBezTo>
                    <a:cubicBezTo>
                      <a:pt x="2441" y="374"/>
                      <a:pt x="2452" y="317"/>
                      <a:pt x="2418" y="271"/>
                    </a:cubicBezTo>
                    <a:cubicBezTo>
                      <a:pt x="2403" y="241"/>
                      <a:pt x="2367" y="225"/>
                      <a:pt x="2332" y="225"/>
                    </a:cubicBezTo>
                    <a:cubicBezTo>
                      <a:pt x="2314" y="225"/>
                      <a:pt x="2297" y="229"/>
                      <a:pt x="2281" y="237"/>
                    </a:cubicBezTo>
                    <a:cubicBezTo>
                      <a:pt x="1928" y="488"/>
                      <a:pt x="1563" y="898"/>
                      <a:pt x="1346" y="1274"/>
                    </a:cubicBezTo>
                    <a:cubicBezTo>
                      <a:pt x="959" y="978"/>
                      <a:pt x="468" y="431"/>
                      <a:pt x="195" y="43"/>
                    </a:cubicBezTo>
                    <a:cubicBezTo>
                      <a:pt x="174" y="15"/>
                      <a:pt x="141" y="0"/>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2"/>
              <p:cNvSpPr/>
              <p:nvPr/>
            </p:nvSpPr>
            <p:spPr>
              <a:xfrm>
                <a:off x="1526425" y="1656125"/>
                <a:ext cx="71275" cy="41850"/>
              </a:xfrm>
              <a:custGeom>
                <a:rect b="b" l="l" r="r" t="t"/>
                <a:pathLst>
                  <a:path extrusionOk="0" h="1674" w="2851">
                    <a:moveTo>
                      <a:pt x="107" y="1"/>
                    </a:moveTo>
                    <a:cubicBezTo>
                      <a:pt x="85" y="1"/>
                      <a:pt x="64" y="7"/>
                      <a:pt x="46" y="21"/>
                    </a:cubicBezTo>
                    <a:cubicBezTo>
                      <a:pt x="12" y="55"/>
                      <a:pt x="0" y="123"/>
                      <a:pt x="34" y="169"/>
                    </a:cubicBezTo>
                    <a:cubicBezTo>
                      <a:pt x="240" y="420"/>
                      <a:pt x="947" y="1263"/>
                      <a:pt x="1619" y="1663"/>
                    </a:cubicBezTo>
                    <a:cubicBezTo>
                      <a:pt x="1642" y="1663"/>
                      <a:pt x="1654" y="1674"/>
                      <a:pt x="1676" y="1674"/>
                    </a:cubicBezTo>
                    <a:cubicBezTo>
                      <a:pt x="1699" y="1674"/>
                      <a:pt x="1733" y="1663"/>
                      <a:pt x="1745" y="1640"/>
                    </a:cubicBezTo>
                    <a:cubicBezTo>
                      <a:pt x="1893" y="1457"/>
                      <a:pt x="2019" y="1275"/>
                      <a:pt x="2144" y="1092"/>
                    </a:cubicBezTo>
                    <a:cubicBezTo>
                      <a:pt x="2349" y="796"/>
                      <a:pt x="2543" y="522"/>
                      <a:pt x="2817" y="283"/>
                    </a:cubicBezTo>
                    <a:cubicBezTo>
                      <a:pt x="2851" y="237"/>
                      <a:pt x="2851" y="180"/>
                      <a:pt x="2817" y="135"/>
                    </a:cubicBezTo>
                    <a:cubicBezTo>
                      <a:pt x="2798" y="116"/>
                      <a:pt x="2770" y="104"/>
                      <a:pt x="2743" y="104"/>
                    </a:cubicBezTo>
                    <a:cubicBezTo>
                      <a:pt x="2719" y="104"/>
                      <a:pt x="2696" y="113"/>
                      <a:pt x="2680" y="135"/>
                    </a:cubicBezTo>
                    <a:cubicBezTo>
                      <a:pt x="2395" y="385"/>
                      <a:pt x="2190" y="693"/>
                      <a:pt x="1984" y="990"/>
                    </a:cubicBezTo>
                    <a:cubicBezTo>
                      <a:pt x="1882" y="1138"/>
                      <a:pt x="1768" y="1298"/>
                      <a:pt x="1654" y="1446"/>
                    </a:cubicBezTo>
                    <a:cubicBezTo>
                      <a:pt x="1027" y="1047"/>
                      <a:pt x="377" y="271"/>
                      <a:pt x="194" y="43"/>
                    </a:cubicBezTo>
                    <a:cubicBezTo>
                      <a:pt x="173" y="16"/>
                      <a:pt x="140" y="1"/>
                      <a:pt x="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2"/>
              <p:cNvSpPr/>
              <p:nvPr/>
            </p:nvSpPr>
            <p:spPr>
              <a:xfrm>
                <a:off x="1532700" y="1679225"/>
                <a:ext cx="62150" cy="41275"/>
              </a:xfrm>
              <a:custGeom>
                <a:rect b="b" l="l" r="r" t="t"/>
                <a:pathLst>
                  <a:path extrusionOk="0" h="1651" w="2486">
                    <a:moveTo>
                      <a:pt x="2372" y="0"/>
                    </a:moveTo>
                    <a:cubicBezTo>
                      <a:pt x="2342" y="0"/>
                      <a:pt x="2313" y="15"/>
                      <a:pt x="2292" y="43"/>
                    </a:cubicBezTo>
                    <a:cubicBezTo>
                      <a:pt x="2098" y="328"/>
                      <a:pt x="1904" y="625"/>
                      <a:pt x="1711" y="898"/>
                    </a:cubicBezTo>
                    <a:cubicBezTo>
                      <a:pt x="1608" y="1069"/>
                      <a:pt x="1494" y="1229"/>
                      <a:pt x="1391" y="1400"/>
                    </a:cubicBezTo>
                    <a:cubicBezTo>
                      <a:pt x="1254" y="1252"/>
                      <a:pt x="1106" y="1126"/>
                      <a:pt x="958" y="989"/>
                    </a:cubicBezTo>
                    <a:cubicBezTo>
                      <a:pt x="684" y="750"/>
                      <a:pt x="399" y="499"/>
                      <a:pt x="205" y="203"/>
                    </a:cubicBezTo>
                    <a:cubicBezTo>
                      <a:pt x="185" y="175"/>
                      <a:pt x="151" y="160"/>
                      <a:pt x="118" y="160"/>
                    </a:cubicBezTo>
                    <a:cubicBezTo>
                      <a:pt x="97" y="160"/>
                      <a:pt x="75" y="166"/>
                      <a:pt x="57" y="180"/>
                    </a:cubicBezTo>
                    <a:cubicBezTo>
                      <a:pt x="12" y="214"/>
                      <a:pt x="0" y="271"/>
                      <a:pt x="34" y="317"/>
                    </a:cubicBezTo>
                    <a:cubicBezTo>
                      <a:pt x="251" y="625"/>
                      <a:pt x="547" y="887"/>
                      <a:pt x="821" y="1138"/>
                    </a:cubicBezTo>
                    <a:cubicBezTo>
                      <a:pt x="992" y="1297"/>
                      <a:pt x="1175" y="1457"/>
                      <a:pt x="1323" y="1617"/>
                    </a:cubicBezTo>
                    <a:cubicBezTo>
                      <a:pt x="1346" y="1639"/>
                      <a:pt x="1368" y="1651"/>
                      <a:pt x="1403" y="1651"/>
                    </a:cubicBezTo>
                    <a:lnTo>
                      <a:pt x="1414" y="1651"/>
                    </a:lnTo>
                    <a:cubicBezTo>
                      <a:pt x="1437" y="1651"/>
                      <a:pt x="1471" y="1639"/>
                      <a:pt x="1482" y="1605"/>
                    </a:cubicBezTo>
                    <a:cubicBezTo>
                      <a:pt x="1619" y="1411"/>
                      <a:pt x="1745" y="1217"/>
                      <a:pt x="1882" y="1012"/>
                    </a:cubicBezTo>
                    <a:cubicBezTo>
                      <a:pt x="2064" y="727"/>
                      <a:pt x="2258" y="442"/>
                      <a:pt x="2452" y="157"/>
                    </a:cubicBezTo>
                    <a:cubicBezTo>
                      <a:pt x="2486" y="111"/>
                      <a:pt x="2475" y="54"/>
                      <a:pt x="2429" y="20"/>
                    </a:cubicBezTo>
                    <a:cubicBezTo>
                      <a:pt x="2411" y="7"/>
                      <a:pt x="2391" y="0"/>
                      <a:pt x="23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2"/>
              <p:cNvSpPr/>
              <p:nvPr/>
            </p:nvSpPr>
            <p:spPr>
              <a:xfrm>
                <a:off x="1532700" y="1704300"/>
                <a:ext cx="62150" cy="41300"/>
              </a:xfrm>
              <a:custGeom>
                <a:rect b="b" l="l" r="r" t="t"/>
                <a:pathLst>
                  <a:path extrusionOk="0" h="1652" w="2486">
                    <a:moveTo>
                      <a:pt x="2372" y="1"/>
                    </a:moveTo>
                    <a:cubicBezTo>
                      <a:pt x="2342" y="1"/>
                      <a:pt x="2313" y="16"/>
                      <a:pt x="2292" y="43"/>
                    </a:cubicBezTo>
                    <a:cubicBezTo>
                      <a:pt x="2087" y="328"/>
                      <a:pt x="1904" y="614"/>
                      <a:pt x="1711" y="899"/>
                    </a:cubicBezTo>
                    <a:cubicBezTo>
                      <a:pt x="1608" y="1070"/>
                      <a:pt x="1494" y="1229"/>
                      <a:pt x="1380" y="1400"/>
                    </a:cubicBezTo>
                    <a:cubicBezTo>
                      <a:pt x="1243" y="1252"/>
                      <a:pt x="1095" y="1127"/>
                      <a:pt x="958" y="990"/>
                    </a:cubicBezTo>
                    <a:cubicBezTo>
                      <a:pt x="684" y="750"/>
                      <a:pt x="399" y="500"/>
                      <a:pt x="194" y="203"/>
                    </a:cubicBezTo>
                    <a:cubicBezTo>
                      <a:pt x="180" y="175"/>
                      <a:pt x="150" y="160"/>
                      <a:pt x="118" y="160"/>
                    </a:cubicBezTo>
                    <a:cubicBezTo>
                      <a:pt x="97" y="160"/>
                      <a:pt x="75" y="167"/>
                      <a:pt x="57" y="180"/>
                    </a:cubicBezTo>
                    <a:cubicBezTo>
                      <a:pt x="12" y="214"/>
                      <a:pt x="0" y="271"/>
                      <a:pt x="34" y="317"/>
                    </a:cubicBezTo>
                    <a:cubicBezTo>
                      <a:pt x="251" y="625"/>
                      <a:pt x="536" y="887"/>
                      <a:pt x="821" y="1138"/>
                    </a:cubicBezTo>
                    <a:cubicBezTo>
                      <a:pt x="992" y="1298"/>
                      <a:pt x="1175" y="1457"/>
                      <a:pt x="1323" y="1617"/>
                    </a:cubicBezTo>
                    <a:cubicBezTo>
                      <a:pt x="1346" y="1640"/>
                      <a:pt x="1368" y="1651"/>
                      <a:pt x="1403" y="1651"/>
                    </a:cubicBezTo>
                    <a:cubicBezTo>
                      <a:pt x="1437" y="1651"/>
                      <a:pt x="1460" y="1640"/>
                      <a:pt x="1482" y="1606"/>
                    </a:cubicBezTo>
                    <a:cubicBezTo>
                      <a:pt x="1619" y="1412"/>
                      <a:pt x="1745" y="1207"/>
                      <a:pt x="1882" y="1013"/>
                    </a:cubicBezTo>
                    <a:cubicBezTo>
                      <a:pt x="2064" y="728"/>
                      <a:pt x="2258" y="443"/>
                      <a:pt x="2452" y="157"/>
                    </a:cubicBezTo>
                    <a:cubicBezTo>
                      <a:pt x="2486" y="112"/>
                      <a:pt x="2475" y="55"/>
                      <a:pt x="2429" y="21"/>
                    </a:cubicBezTo>
                    <a:cubicBezTo>
                      <a:pt x="2411" y="7"/>
                      <a:pt x="2391" y="1"/>
                      <a:pt x="23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2"/>
              <p:cNvSpPr/>
              <p:nvPr/>
            </p:nvSpPr>
            <p:spPr>
              <a:xfrm>
                <a:off x="1550075" y="1627950"/>
                <a:ext cx="29100" cy="20725"/>
              </a:xfrm>
              <a:custGeom>
                <a:rect b="b" l="l" r="r" t="t"/>
                <a:pathLst>
                  <a:path extrusionOk="0" h="829" w="1164">
                    <a:moveTo>
                      <a:pt x="117" y="0"/>
                    </a:moveTo>
                    <a:cubicBezTo>
                      <a:pt x="105" y="0"/>
                      <a:pt x="93" y="2"/>
                      <a:pt x="81" y="7"/>
                    </a:cubicBezTo>
                    <a:cubicBezTo>
                      <a:pt x="35" y="19"/>
                      <a:pt x="1" y="76"/>
                      <a:pt x="12" y="133"/>
                    </a:cubicBezTo>
                    <a:cubicBezTo>
                      <a:pt x="58" y="292"/>
                      <a:pt x="263" y="509"/>
                      <a:pt x="423" y="680"/>
                    </a:cubicBezTo>
                    <a:cubicBezTo>
                      <a:pt x="457" y="726"/>
                      <a:pt x="502" y="760"/>
                      <a:pt x="525" y="794"/>
                    </a:cubicBezTo>
                    <a:cubicBezTo>
                      <a:pt x="548" y="817"/>
                      <a:pt x="571" y="828"/>
                      <a:pt x="605" y="828"/>
                    </a:cubicBezTo>
                    <a:cubicBezTo>
                      <a:pt x="616" y="828"/>
                      <a:pt x="639" y="828"/>
                      <a:pt x="662" y="805"/>
                    </a:cubicBezTo>
                    <a:cubicBezTo>
                      <a:pt x="844" y="680"/>
                      <a:pt x="1118" y="372"/>
                      <a:pt x="1130" y="349"/>
                    </a:cubicBezTo>
                    <a:cubicBezTo>
                      <a:pt x="1164" y="315"/>
                      <a:pt x="1152" y="247"/>
                      <a:pt x="1118" y="213"/>
                    </a:cubicBezTo>
                    <a:cubicBezTo>
                      <a:pt x="1097" y="197"/>
                      <a:pt x="1073" y="188"/>
                      <a:pt x="1050" y="188"/>
                    </a:cubicBezTo>
                    <a:cubicBezTo>
                      <a:pt x="1022" y="188"/>
                      <a:pt x="994" y="199"/>
                      <a:pt x="970" y="224"/>
                    </a:cubicBezTo>
                    <a:cubicBezTo>
                      <a:pt x="970" y="224"/>
                      <a:pt x="776" y="452"/>
                      <a:pt x="616" y="589"/>
                    </a:cubicBezTo>
                    <a:cubicBezTo>
                      <a:pt x="594" y="577"/>
                      <a:pt x="582" y="566"/>
                      <a:pt x="571" y="543"/>
                    </a:cubicBezTo>
                    <a:cubicBezTo>
                      <a:pt x="434" y="406"/>
                      <a:pt x="240" y="190"/>
                      <a:pt x="206" y="76"/>
                    </a:cubicBezTo>
                    <a:cubicBezTo>
                      <a:pt x="197" y="31"/>
                      <a:pt x="160" y="0"/>
                      <a:pt x="1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2"/>
              <p:cNvSpPr/>
              <p:nvPr/>
            </p:nvSpPr>
            <p:spPr>
              <a:xfrm>
                <a:off x="1451450" y="2195375"/>
                <a:ext cx="108625" cy="133200"/>
              </a:xfrm>
              <a:custGeom>
                <a:rect b="b" l="l" r="r" t="t"/>
                <a:pathLst>
                  <a:path extrusionOk="0" h="5328" w="4345">
                    <a:moveTo>
                      <a:pt x="124" y="0"/>
                    </a:moveTo>
                    <a:cubicBezTo>
                      <a:pt x="117" y="0"/>
                      <a:pt x="110" y="1"/>
                      <a:pt x="103" y="2"/>
                    </a:cubicBezTo>
                    <a:cubicBezTo>
                      <a:pt x="46" y="13"/>
                      <a:pt x="0" y="82"/>
                      <a:pt x="12" y="139"/>
                    </a:cubicBezTo>
                    <a:cubicBezTo>
                      <a:pt x="137" y="789"/>
                      <a:pt x="810" y="1507"/>
                      <a:pt x="1414" y="2157"/>
                    </a:cubicBezTo>
                    <a:cubicBezTo>
                      <a:pt x="1620" y="2385"/>
                      <a:pt x="1825" y="2602"/>
                      <a:pt x="1984" y="2784"/>
                    </a:cubicBezTo>
                    <a:cubicBezTo>
                      <a:pt x="2178" y="3035"/>
                      <a:pt x="2372" y="3297"/>
                      <a:pt x="2566" y="3548"/>
                    </a:cubicBezTo>
                    <a:cubicBezTo>
                      <a:pt x="2714" y="3742"/>
                      <a:pt x="2862" y="3936"/>
                      <a:pt x="3011" y="4130"/>
                    </a:cubicBezTo>
                    <a:cubicBezTo>
                      <a:pt x="3079" y="4221"/>
                      <a:pt x="3147" y="4312"/>
                      <a:pt x="3216" y="4403"/>
                    </a:cubicBezTo>
                    <a:cubicBezTo>
                      <a:pt x="3455" y="4745"/>
                      <a:pt x="3740" y="5145"/>
                      <a:pt x="4174" y="5316"/>
                    </a:cubicBezTo>
                    <a:cubicBezTo>
                      <a:pt x="4185" y="5327"/>
                      <a:pt x="4208" y="5327"/>
                      <a:pt x="4219" y="5327"/>
                    </a:cubicBezTo>
                    <a:cubicBezTo>
                      <a:pt x="4265" y="5327"/>
                      <a:pt x="4311" y="5293"/>
                      <a:pt x="4322" y="5247"/>
                    </a:cubicBezTo>
                    <a:cubicBezTo>
                      <a:pt x="4345" y="5190"/>
                      <a:pt x="4322" y="5122"/>
                      <a:pt x="4265" y="5099"/>
                    </a:cubicBezTo>
                    <a:cubicBezTo>
                      <a:pt x="3889" y="4951"/>
                      <a:pt x="3638" y="4609"/>
                      <a:pt x="3398" y="4267"/>
                    </a:cubicBezTo>
                    <a:cubicBezTo>
                      <a:pt x="3330" y="4175"/>
                      <a:pt x="3262" y="4073"/>
                      <a:pt x="3193" y="3993"/>
                    </a:cubicBezTo>
                    <a:cubicBezTo>
                      <a:pt x="3045" y="3799"/>
                      <a:pt x="2897" y="3605"/>
                      <a:pt x="2748" y="3400"/>
                    </a:cubicBezTo>
                    <a:cubicBezTo>
                      <a:pt x="2566" y="3149"/>
                      <a:pt x="2361" y="2898"/>
                      <a:pt x="2155" y="2636"/>
                    </a:cubicBezTo>
                    <a:cubicBezTo>
                      <a:pt x="2007" y="2442"/>
                      <a:pt x="1802" y="2225"/>
                      <a:pt x="1585" y="1997"/>
                    </a:cubicBezTo>
                    <a:cubicBezTo>
                      <a:pt x="1004" y="1382"/>
                      <a:pt x="354" y="675"/>
                      <a:pt x="240" y="93"/>
                    </a:cubicBezTo>
                    <a:cubicBezTo>
                      <a:pt x="230" y="42"/>
                      <a:pt x="183" y="0"/>
                      <a:pt x="124"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2"/>
              <p:cNvSpPr/>
              <p:nvPr/>
            </p:nvSpPr>
            <p:spPr>
              <a:xfrm>
                <a:off x="1435775" y="2199500"/>
                <a:ext cx="62725" cy="48400"/>
              </a:xfrm>
              <a:custGeom>
                <a:rect b="b" l="l" r="r" t="t"/>
                <a:pathLst>
                  <a:path extrusionOk="0" h="1936" w="2509">
                    <a:moveTo>
                      <a:pt x="2380" y="1"/>
                    </a:moveTo>
                    <a:cubicBezTo>
                      <a:pt x="2333" y="1"/>
                      <a:pt x="2287" y="32"/>
                      <a:pt x="2269" y="76"/>
                    </a:cubicBezTo>
                    <a:cubicBezTo>
                      <a:pt x="2110" y="555"/>
                      <a:pt x="2053" y="1194"/>
                      <a:pt x="2110" y="1707"/>
                    </a:cubicBezTo>
                    <a:cubicBezTo>
                      <a:pt x="1540" y="1696"/>
                      <a:pt x="707" y="1525"/>
                      <a:pt x="171" y="1353"/>
                    </a:cubicBezTo>
                    <a:cubicBezTo>
                      <a:pt x="157" y="1349"/>
                      <a:pt x="142" y="1346"/>
                      <a:pt x="129" y="1346"/>
                    </a:cubicBezTo>
                    <a:cubicBezTo>
                      <a:pt x="80" y="1346"/>
                      <a:pt x="41" y="1377"/>
                      <a:pt x="23" y="1422"/>
                    </a:cubicBezTo>
                    <a:cubicBezTo>
                      <a:pt x="0" y="1490"/>
                      <a:pt x="34" y="1547"/>
                      <a:pt x="103" y="1570"/>
                    </a:cubicBezTo>
                    <a:cubicBezTo>
                      <a:pt x="673" y="1753"/>
                      <a:pt x="1574" y="1935"/>
                      <a:pt x="2178" y="1935"/>
                    </a:cubicBezTo>
                    <a:lnTo>
                      <a:pt x="2247" y="1935"/>
                    </a:lnTo>
                    <a:cubicBezTo>
                      <a:pt x="2281" y="1935"/>
                      <a:pt x="2315" y="1924"/>
                      <a:pt x="2338" y="1889"/>
                    </a:cubicBezTo>
                    <a:cubicBezTo>
                      <a:pt x="2361" y="1867"/>
                      <a:pt x="2372" y="1832"/>
                      <a:pt x="2361" y="1798"/>
                    </a:cubicBezTo>
                    <a:cubicBezTo>
                      <a:pt x="2281" y="1296"/>
                      <a:pt x="2326" y="635"/>
                      <a:pt x="2497" y="156"/>
                    </a:cubicBezTo>
                    <a:cubicBezTo>
                      <a:pt x="2509" y="88"/>
                      <a:pt x="2475" y="31"/>
                      <a:pt x="2418" y="8"/>
                    </a:cubicBezTo>
                    <a:cubicBezTo>
                      <a:pt x="2405" y="3"/>
                      <a:pt x="2393" y="1"/>
                      <a:pt x="2380"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2"/>
              <p:cNvSpPr/>
              <p:nvPr/>
            </p:nvSpPr>
            <p:spPr>
              <a:xfrm>
                <a:off x="1439175" y="2211325"/>
                <a:ext cx="69875" cy="57100"/>
              </a:xfrm>
              <a:custGeom>
                <a:rect b="b" l="l" r="r" t="t"/>
                <a:pathLst>
                  <a:path extrusionOk="0" h="2284" w="2795">
                    <a:moveTo>
                      <a:pt x="2674" y="1"/>
                    </a:moveTo>
                    <a:cubicBezTo>
                      <a:pt x="2621" y="1"/>
                      <a:pt x="2565" y="43"/>
                      <a:pt x="2555" y="94"/>
                    </a:cubicBezTo>
                    <a:cubicBezTo>
                      <a:pt x="2475" y="538"/>
                      <a:pt x="2487" y="960"/>
                      <a:pt x="2498" y="1382"/>
                    </a:cubicBezTo>
                    <a:cubicBezTo>
                      <a:pt x="2510" y="1599"/>
                      <a:pt x="2521" y="1816"/>
                      <a:pt x="2510" y="2044"/>
                    </a:cubicBezTo>
                    <a:cubicBezTo>
                      <a:pt x="2419" y="2051"/>
                      <a:pt x="2326" y="2054"/>
                      <a:pt x="2231" y="2054"/>
                    </a:cubicBezTo>
                    <a:cubicBezTo>
                      <a:pt x="1421" y="2054"/>
                      <a:pt x="467" y="1817"/>
                      <a:pt x="161" y="1736"/>
                    </a:cubicBezTo>
                    <a:cubicBezTo>
                      <a:pt x="153" y="1734"/>
                      <a:pt x="146" y="1734"/>
                      <a:pt x="138" y="1734"/>
                    </a:cubicBezTo>
                    <a:cubicBezTo>
                      <a:pt x="87" y="1734"/>
                      <a:pt x="34" y="1767"/>
                      <a:pt x="24" y="1827"/>
                    </a:cubicBezTo>
                    <a:cubicBezTo>
                      <a:pt x="1" y="1884"/>
                      <a:pt x="47" y="1952"/>
                      <a:pt x="104" y="1964"/>
                    </a:cubicBezTo>
                    <a:cubicBezTo>
                      <a:pt x="423" y="2044"/>
                      <a:pt x="1392" y="2283"/>
                      <a:pt x="2225" y="2283"/>
                    </a:cubicBezTo>
                    <a:cubicBezTo>
                      <a:pt x="2373" y="2283"/>
                      <a:pt x="2510" y="2272"/>
                      <a:pt x="2635" y="2260"/>
                    </a:cubicBezTo>
                    <a:cubicBezTo>
                      <a:pt x="2692" y="2249"/>
                      <a:pt x="2738" y="2203"/>
                      <a:pt x="2738" y="2146"/>
                    </a:cubicBezTo>
                    <a:cubicBezTo>
                      <a:pt x="2749" y="1884"/>
                      <a:pt x="2738" y="1622"/>
                      <a:pt x="2738" y="1371"/>
                    </a:cubicBezTo>
                    <a:cubicBezTo>
                      <a:pt x="2715" y="949"/>
                      <a:pt x="2703" y="550"/>
                      <a:pt x="2783" y="139"/>
                    </a:cubicBezTo>
                    <a:cubicBezTo>
                      <a:pt x="2795" y="82"/>
                      <a:pt x="2760" y="14"/>
                      <a:pt x="2692" y="2"/>
                    </a:cubicBezTo>
                    <a:cubicBezTo>
                      <a:pt x="2686" y="1"/>
                      <a:pt x="2680" y="1"/>
                      <a:pt x="2674"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2"/>
              <p:cNvSpPr/>
              <p:nvPr/>
            </p:nvSpPr>
            <p:spPr>
              <a:xfrm>
                <a:off x="1464275" y="2232750"/>
                <a:ext cx="58475" cy="56750"/>
              </a:xfrm>
              <a:custGeom>
                <a:rect b="b" l="l" r="r" t="t"/>
                <a:pathLst>
                  <a:path extrusionOk="0" h="2270" w="2339">
                    <a:moveTo>
                      <a:pt x="2121" y="1"/>
                    </a:moveTo>
                    <a:cubicBezTo>
                      <a:pt x="2064" y="1"/>
                      <a:pt x="2007" y="46"/>
                      <a:pt x="2007" y="115"/>
                    </a:cubicBezTo>
                    <a:cubicBezTo>
                      <a:pt x="2019" y="514"/>
                      <a:pt x="2042" y="924"/>
                      <a:pt x="2064" y="1323"/>
                    </a:cubicBezTo>
                    <a:cubicBezTo>
                      <a:pt x="2076" y="1551"/>
                      <a:pt x="2099" y="1780"/>
                      <a:pt x="2099" y="2008"/>
                    </a:cubicBezTo>
                    <a:cubicBezTo>
                      <a:pt x="1882" y="1973"/>
                      <a:pt x="1642" y="1962"/>
                      <a:pt x="1426" y="1939"/>
                    </a:cubicBezTo>
                    <a:cubicBezTo>
                      <a:pt x="992" y="1894"/>
                      <a:pt x="559" y="1859"/>
                      <a:pt x="160" y="1723"/>
                    </a:cubicBezTo>
                    <a:cubicBezTo>
                      <a:pt x="151" y="1721"/>
                      <a:pt x="141" y="1720"/>
                      <a:pt x="132" y="1720"/>
                    </a:cubicBezTo>
                    <a:cubicBezTo>
                      <a:pt x="82" y="1720"/>
                      <a:pt x="31" y="1745"/>
                      <a:pt x="12" y="1802"/>
                    </a:cubicBezTo>
                    <a:cubicBezTo>
                      <a:pt x="0" y="1859"/>
                      <a:pt x="23" y="1928"/>
                      <a:pt x="92" y="1951"/>
                    </a:cubicBezTo>
                    <a:cubicBezTo>
                      <a:pt x="502" y="2087"/>
                      <a:pt x="958" y="2133"/>
                      <a:pt x="1403" y="2167"/>
                    </a:cubicBezTo>
                    <a:cubicBezTo>
                      <a:pt x="1665" y="2190"/>
                      <a:pt x="1950" y="2213"/>
                      <a:pt x="2201" y="2270"/>
                    </a:cubicBezTo>
                    <a:lnTo>
                      <a:pt x="2224" y="2270"/>
                    </a:lnTo>
                    <a:cubicBezTo>
                      <a:pt x="2258" y="2270"/>
                      <a:pt x="2281" y="2258"/>
                      <a:pt x="2304" y="2236"/>
                    </a:cubicBezTo>
                    <a:cubicBezTo>
                      <a:pt x="2327" y="2213"/>
                      <a:pt x="2338" y="2179"/>
                      <a:pt x="2338" y="2144"/>
                    </a:cubicBezTo>
                    <a:cubicBezTo>
                      <a:pt x="2327" y="1871"/>
                      <a:pt x="2315" y="1586"/>
                      <a:pt x="2304" y="1312"/>
                    </a:cubicBezTo>
                    <a:cubicBezTo>
                      <a:pt x="2281" y="913"/>
                      <a:pt x="2258" y="514"/>
                      <a:pt x="2247" y="115"/>
                    </a:cubicBezTo>
                    <a:cubicBezTo>
                      <a:pt x="2247" y="46"/>
                      <a:pt x="2190" y="1"/>
                      <a:pt x="2133"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2"/>
              <p:cNvSpPr/>
              <p:nvPr/>
            </p:nvSpPr>
            <p:spPr>
              <a:xfrm>
                <a:off x="1481675" y="2256125"/>
                <a:ext cx="58725" cy="56750"/>
              </a:xfrm>
              <a:custGeom>
                <a:rect b="b" l="l" r="r" t="t"/>
                <a:pathLst>
                  <a:path extrusionOk="0" h="2270" w="2349">
                    <a:moveTo>
                      <a:pt x="2132" y="1"/>
                    </a:moveTo>
                    <a:cubicBezTo>
                      <a:pt x="2064" y="1"/>
                      <a:pt x="2007" y="58"/>
                      <a:pt x="2018" y="126"/>
                    </a:cubicBezTo>
                    <a:cubicBezTo>
                      <a:pt x="2018" y="525"/>
                      <a:pt x="2041" y="936"/>
                      <a:pt x="2064" y="1323"/>
                    </a:cubicBezTo>
                    <a:cubicBezTo>
                      <a:pt x="2087" y="1563"/>
                      <a:pt x="2098" y="1791"/>
                      <a:pt x="2110" y="2019"/>
                    </a:cubicBezTo>
                    <a:cubicBezTo>
                      <a:pt x="1881" y="1985"/>
                      <a:pt x="1653" y="1962"/>
                      <a:pt x="1425" y="1939"/>
                    </a:cubicBezTo>
                    <a:cubicBezTo>
                      <a:pt x="992" y="1905"/>
                      <a:pt x="559" y="1859"/>
                      <a:pt x="160" y="1734"/>
                    </a:cubicBezTo>
                    <a:cubicBezTo>
                      <a:pt x="147" y="1729"/>
                      <a:pt x="135" y="1727"/>
                      <a:pt x="122" y="1727"/>
                    </a:cubicBezTo>
                    <a:cubicBezTo>
                      <a:pt x="75" y="1727"/>
                      <a:pt x="29" y="1758"/>
                      <a:pt x="11" y="1802"/>
                    </a:cubicBezTo>
                    <a:cubicBezTo>
                      <a:pt x="0" y="1871"/>
                      <a:pt x="34" y="1928"/>
                      <a:pt x="91" y="1951"/>
                    </a:cubicBezTo>
                    <a:cubicBezTo>
                      <a:pt x="513" y="2087"/>
                      <a:pt x="958" y="2133"/>
                      <a:pt x="1403" y="2179"/>
                    </a:cubicBezTo>
                    <a:cubicBezTo>
                      <a:pt x="1665" y="2201"/>
                      <a:pt x="1950" y="2224"/>
                      <a:pt x="2201" y="2270"/>
                    </a:cubicBezTo>
                    <a:lnTo>
                      <a:pt x="2224" y="2270"/>
                    </a:lnTo>
                    <a:cubicBezTo>
                      <a:pt x="2258" y="2270"/>
                      <a:pt x="2281" y="2258"/>
                      <a:pt x="2303" y="2247"/>
                    </a:cubicBezTo>
                    <a:cubicBezTo>
                      <a:pt x="2326" y="2224"/>
                      <a:pt x="2349" y="2190"/>
                      <a:pt x="2338" y="2156"/>
                    </a:cubicBezTo>
                    <a:cubicBezTo>
                      <a:pt x="2326" y="1871"/>
                      <a:pt x="2315" y="1597"/>
                      <a:pt x="2303" y="1312"/>
                    </a:cubicBezTo>
                    <a:cubicBezTo>
                      <a:pt x="2281" y="924"/>
                      <a:pt x="2258" y="514"/>
                      <a:pt x="2246" y="115"/>
                    </a:cubicBezTo>
                    <a:cubicBezTo>
                      <a:pt x="2246" y="58"/>
                      <a:pt x="2189" y="1"/>
                      <a:pt x="2132"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1441750" y="2199975"/>
                <a:ext cx="31675" cy="23975"/>
              </a:xfrm>
              <a:custGeom>
                <a:rect b="b" l="l" r="r" t="t"/>
                <a:pathLst>
                  <a:path extrusionOk="0" h="959" w="1267">
                    <a:moveTo>
                      <a:pt x="1152" y="0"/>
                    </a:moveTo>
                    <a:cubicBezTo>
                      <a:pt x="1095" y="0"/>
                      <a:pt x="1027" y="46"/>
                      <a:pt x="1027" y="103"/>
                    </a:cubicBezTo>
                    <a:cubicBezTo>
                      <a:pt x="1027" y="114"/>
                      <a:pt x="1004" y="468"/>
                      <a:pt x="947" y="707"/>
                    </a:cubicBezTo>
                    <a:cubicBezTo>
                      <a:pt x="913" y="707"/>
                      <a:pt x="890" y="696"/>
                      <a:pt x="867" y="696"/>
                    </a:cubicBezTo>
                    <a:cubicBezTo>
                      <a:pt x="639" y="650"/>
                      <a:pt x="308" y="593"/>
                      <a:pt x="194" y="502"/>
                    </a:cubicBezTo>
                    <a:cubicBezTo>
                      <a:pt x="175" y="487"/>
                      <a:pt x="150" y="479"/>
                      <a:pt x="125" y="479"/>
                    </a:cubicBezTo>
                    <a:cubicBezTo>
                      <a:pt x="93" y="479"/>
                      <a:pt x="61" y="493"/>
                      <a:pt x="35" y="525"/>
                    </a:cubicBezTo>
                    <a:cubicBezTo>
                      <a:pt x="1" y="570"/>
                      <a:pt x="1" y="650"/>
                      <a:pt x="58" y="685"/>
                    </a:cubicBezTo>
                    <a:cubicBezTo>
                      <a:pt x="217" y="810"/>
                      <a:pt x="548" y="867"/>
                      <a:pt x="822" y="924"/>
                    </a:cubicBezTo>
                    <a:cubicBezTo>
                      <a:pt x="890" y="935"/>
                      <a:pt x="958" y="947"/>
                      <a:pt x="1004" y="958"/>
                    </a:cubicBezTo>
                    <a:lnTo>
                      <a:pt x="1027" y="958"/>
                    </a:lnTo>
                    <a:cubicBezTo>
                      <a:pt x="1072" y="958"/>
                      <a:pt x="1118" y="924"/>
                      <a:pt x="1141" y="878"/>
                    </a:cubicBezTo>
                    <a:cubicBezTo>
                      <a:pt x="1221" y="628"/>
                      <a:pt x="1255" y="149"/>
                      <a:pt x="1255" y="126"/>
                    </a:cubicBezTo>
                    <a:cubicBezTo>
                      <a:pt x="1266" y="57"/>
                      <a:pt x="1209" y="0"/>
                      <a:pt x="1152" y="0"/>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1572875" y="1851625"/>
                <a:ext cx="113500" cy="176750"/>
              </a:xfrm>
              <a:custGeom>
                <a:rect b="b" l="l" r="r" t="t"/>
                <a:pathLst>
                  <a:path extrusionOk="0" h="7070" w="4540">
                    <a:moveTo>
                      <a:pt x="4391" y="0"/>
                    </a:moveTo>
                    <a:cubicBezTo>
                      <a:pt x="4323" y="0"/>
                      <a:pt x="4254" y="57"/>
                      <a:pt x="4243" y="137"/>
                    </a:cubicBezTo>
                    <a:cubicBezTo>
                      <a:pt x="4197" y="855"/>
                      <a:pt x="3513" y="1802"/>
                      <a:pt x="2897" y="2634"/>
                    </a:cubicBezTo>
                    <a:cubicBezTo>
                      <a:pt x="2669" y="2953"/>
                      <a:pt x="2453" y="3250"/>
                      <a:pt x="2281" y="3512"/>
                    </a:cubicBezTo>
                    <a:cubicBezTo>
                      <a:pt x="2076" y="3843"/>
                      <a:pt x="1871" y="4185"/>
                      <a:pt x="1677" y="4516"/>
                    </a:cubicBezTo>
                    <a:cubicBezTo>
                      <a:pt x="1529" y="4778"/>
                      <a:pt x="1381" y="5040"/>
                      <a:pt x="1221" y="5302"/>
                    </a:cubicBezTo>
                    <a:cubicBezTo>
                      <a:pt x="1153" y="5416"/>
                      <a:pt x="1084" y="5542"/>
                      <a:pt x="1016" y="5667"/>
                    </a:cubicBezTo>
                    <a:cubicBezTo>
                      <a:pt x="776" y="6112"/>
                      <a:pt x="525" y="6568"/>
                      <a:pt x="92" y="6796"/>
                    </a:cubicBezTo>
                    <a:cubicBezTo>
                      <a:pt x="24" y="6842"/>
                      <a:pt x="1" y="6922"/>
                      <a:pt x="35" y="6990"/>
                    </a:cubicBezTo>
                    <a:cubicBezTo>
                      <a:pt x="58" y="7047"/>
                      <a:pt x="104" y="7070"/>
                      <a:pt x="161" y="7070"/>
                    </a:cubicBezTo>
                    <a:cubicBezTo>
                      <a:pt x="183" y="7070"/>
                      <a:pt x="206" y="7058"/>
                      <a:pt x="229" y="7047"/>
                    </a:cubicBezTo>
                    <a:cubicBezTo>
                      <a:pt x="731" y="6785"/>
                      <a:pt x="1016" y="6260"/>
                      <a:pt x="1267" y="5804"/>
                    </a:cubicBezTo>
                    <a:cubicBezTo>
                      <a:pt x="1335" y="5679"/>
                      <a:pt x="1392" y="5553"/>
                      <a:pt x="1460" y="5451"/>
                    </a:cubicBezTo>
                    <a:cubicBezTo>
                      <a:pt x="1620" y="5188"/>
                      <a:pt x="1780" y="4926"/>
                      <a:pt x="1928" y="4664"/>
                    </a:cubicBezTo>
                    <a:cubicBezTo>
                      <a:pt x="2122" y="4333"/>
                      <a:pt x="2316" y="3991"/>
                      <a:pt x="2521" y="3660"/>
                    </a:cubicBezTo>
                    <a:cubicBezTo>
                      <a:pt x="2681" y="3410"/>
                      <a:pt x="2897" y="3113"/>
                      <a:pt x="3125" y="2805"/>
                    </a:cubicBezTo>
                    <a:cubicBezTo>
                      <a:pt x="3764" y="1939"/>
                      <a:pt x="4482" y="958"/>
                      <a:pt x="4528" y="160"/>
                    </a:cubicBezTo>
                    <a:cubicBezTo>
                      <a:pt x="4539" y="80"/>
                      <a:pt x="4471" y="11"/>
                      <a:pt x="4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2"/>
              <p:cNvSpPr/>
              <p:nvPr/>
            </p:nvSpPr>
            <p:spPr>
              <a:xfrm>
                <a:off x="1629625" y="1862675"/>
                <a:ext cx="81250" cy="58225"/>
              </a:xfrm>
              <a:custGeom>
                <a:rect b="b" l="l" r="r" t="t"/>
                <a:pathLst>
                  <a:path extrusionOk="0" h="2329" w="3250">
                    <a:moveTo>
                      <a:pt x="161" y="1"/>
                    </a:moveTo>
                    <a:cubicBezTo>
                      <a:pt x="141" y="1"/>
                      <a:pt x="121" y="5"/>
                      <a:pt x="103" y="14"/>
                    </a:cubicBezTo>
                    <a:cubicBezTo>
                      <a:pt x="34" y="48"/>
                      <a:pt x="0" y="128"/>
                      <a:pt x="34" y="197"/>
                    </a:cubicBezTo>
                    <a:cubicBezTo>
                      <a:pt x="308" y="767"/>
                      <a:pt x="468" y="1565"/>
                      <a:pt x="433" y="2181"/>
                    </a:cubicBezTo>
                    <a:cubicBezTo>
                      <a:pt x="433" y="2226"/>
                      <a:pt x="445" y="2261"/>
                      <a:pt x="479" y="2295"/>
                    </a:cubicBezTo>
                    <a:cubicBezTo>
                      <a:pt x="502" y="2318"/>
                      <a:pt x="536" y="2329"/>
                      <a:pt x="582" y="2329"/>
                    </a:cubicBezTo>
                    <a:lnTo>
                      <a:pt x="593" y="2329"/>
                    </a:lnTo>
                    <a:cubicBezTo>
                      <a:pt x="1323" y="2261"/>
                      <a:pt x="2463" y="1896"/>
                      <a:pt x="3147" y="1576"/>
                    </a:cubicBezTo>
                    <a:cubicBezTo>
                      <a:pt x="3227" y="1542"/>
                      <a:pt x="3250" y="1462"/>
                      <a:pt x="3227" y="1383"/>
                    </a:cubicBezTo>
                    <a:cubicBezTo>
                      <a:pt x="3202" y="1332"/>
                      <a:pt x="3146" y="1301"/>
                      <a:pt x="3092" y="1301"/>
                    </a:cubicBezTo>
                    <a:cubicBezTo>
                      <a:pt x="3072" y="1301"/>
                      <a:pt x="3052" y="1305"/>
                      <a:pt x="3033" y="1314"/>
                    </a:cubicBezTo>
                    <a:cubicBezTo>
                      <a:pt x="2406" y="1599"/>
                      <a:pt x="1425" y="1930"/>
                      <a:pt x="718" y="2032"/>
                    </a:cubicBezTo>
                    <a:cubicBezTo>
                      <a:pt x="718" y="1394"/>
                      <a:pt x="559" y="630"/>
                      <a:pt x="297" y="83"/>
                    </a:cubicBezTo>
                    <a:cubicBezTo>
                      <a:pt x="272" y="33"/>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2"/>
              <p:cNvSpPr/>
              <p:nvPr/>
            </p:nvSpPr>
            <p:spPr>
              <a:xfrm>
                <a:off x="1618500" y="1878550"/>
                <a:ext cx="91525" cy="68600"/>
              </a:xfrm>
              <a:custGeom>
                <a:rect b="b" l="l" r="r" t="t"/>
                <a:pathLst>
                  <a:path extrusionOk="0" h="2744" w="3661">
                    <a:moveTo>
                      <a:pt x="156" y="0"/>
                    </a:moveTo>
                    <a:cubicBezTo>
                      <a:pt x="143" y="0"/>
                      <a:pt x="129" y="2"/>
                      <a:pt x="114" y="6"/>
                    </a:cubicBezTo>
                    <a:cubicBezTo>
                      <a:pt x="46" y="29"/>
                      <a:pt x="0" y="109"/>
                      <a:pt x="23" y="189"/>
                    </a:cubicBezTo>
                    <a:cubicBezTo>
                      <a:pt x="183" y="679"/>
                      <a:pt x="228" y="1158"/>
                      <a:pt x="274" y="1671"/>
                    </a:cubicBezTo>
                    <a:cubicBezTo>
                      <a:pt x="297" y="1990"/>
                      <a:pt x="320" y="2310"/>
                      <a:pt x="377" y="2618"/>
                    </a:cubicBezTo>
                    <a:cubicBezTo>
                      <a:pt x="388" y="2686"/>
                      <a:pt x="445" y="2743"/>
                      <a:pt x="513" y="2743"/>
                    </a:cubicBezTo>
                    <a:cubicBezTo>
                      <a:pt x="1631" y="2732"/>
                      <a:pt x="3125" y="2184"/>
                      <a:pt x="3547" y="2013"/>
                    </a:cubicBezTo>
                    <a:cubicBezTo>
                      <a:pt x="3626" y="1990"/>
                      <a:pt x="3661" y="1911"/>
                      <a:pt x="3626" y="1831"/>
                    </a:cubicBezTo>
                    <a:cubicBezTo>
                      <a:pt x="3608" y="1777"/>
                      <a:pt x="3555" y="1744"/>
                      <a:pt x="3493" y="1744"/>
                    </a:cubicBezTo>
                    <a:cubicBezTo>
                      <a:pt x="3477" y="1744"/>
                      <a:pt x="3461" y="1746"/>
                      <a:pt x="3444" y="1751"/>
                    </a:cubicBezTo>
                    <a:cubicBezTo>
                      <a:pt x="3045" y="1911"/>
                      <a:pt x="1688" y="2412"/>
                      <a:pt x="639" y="2458"/>
                    </a:cubicBezTo>
                    <a:cubicBezTo>
                      <a:pt x="593" y="2184"/>
                      <a:pt x="571" y="1911"/>
                      <a:pt x="559" y="1648"/>
                    </a:cubicBezTo>
                    <a:cubicBezTo>
                      <a:pt x="513" y="1147"/>
                      <a:pt x="468" y="622"/>
                      <a:pt x="297" y="98"/>
                    </a:cubicBezTo>
                    <a:cubicBezTo>
                      <a:pt x="278" y="41"/>
                      <a:pt x="22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2"/>
              <p:cNvSpPr/>
              <p:nvPr/>
            </p:nvSpPr>
            <p:spPr>
              <a:xfrm>
                <a:off x="1607950" y="1906075"/>
                <a:ext cx="74700" cy="69575"/>
              </a:xfrm>
              <a:custGeom>
                <a:rect b="b" l="l" r="r" t="t"/>
                <a:pathLst>
                  <a:path extrusionOk="0" h="2783" w="2988">
                    <a:moveTo>
                      <a:pt x="137" y="0"/>
                    </a:moveTo>
                    <a:cubicBezTo>
                      <a:pt x="57" y="11"/>
                      <a:pt x="0" y="80"/>
                      <a:pt x="0" y="160"/>
                    </a:cubicBezTo>
                    <a:cubicBezTo>
                      <a:pt x="57" y="650"/>
                      <a:pt x="80" y="1140"/>
                      <a:pt x="114" y="1619"/>
                    </a:cubicBezTo>
                    <a:cubicBezTo>
                      <a:pt x="137" y="1961"/>
                      <a:pt x="160" y="2303"/>
                      <a:pt x="183" y="2645"/>
                    </a:cubicBezTo>
                    <a:cubicBezTo>
                      <a:pt x="183" y="2691"/>
                      <a:pt x="206" y="2725"/>
                      <a:pt x="240" y="2748"/>
                    </a:cubicBezTo>
                    <a:cubicBezTo>
                      <a:pt x="274" y="2771"/>
                      <a:pt x="297" y="2782"/>
                      <a:pt x="320" y="2782"/>
                    </a:cubicBezTo>
                    <a:cubicBezTo>
                      <a:pt x="343" y="2782"/>
                      <a:pt x="354" y="2771"/>
                      <a:pt x="365" y="2771"/>
                    </a:cubicBezTo>
                    <a:cubicBezTo>
                      <a:pt x="673" y="2680"/>
                      <a:pt x="1004" y="2600"/>
                      <a:pt x="1335" y="2531"/>
                    </a:cubicBezTo>
                    <a:cubicBezTo>
                      <a:pt x="1859" y="2429"/>
                      <a:pt x="2406" y="2303"/>
                      <a:pt x="2897" y="2075"/>
                    </a:cubicBezTo>
                    <a:cubicBezTo>
                      <a:pt x="2965" y="2041"/>
                      <a:pt x="2988" y="1961"/>
                      <a:pt x="2965" y="1893"/>
                    </a:cubicBezTo>
                    <a:cubicBezTo>
                      <a:pt x="2941" y="1837"/>
                      <a:pt x="2889" y="1809"/>
                      <a:pt x="2837" y="1809"/>
                    </a:cubicBezTo>
                    <a:cubicBezTo>
                      <a:pt x="2814" y="1809"/>
                      <a:pt x="2792" y="1814"/>
                      <a:pt x="2771" y="1824"/>
                    </a:cubicBezTo>
                    <a:cubicBezTo>
                      <a:pt x="2315" y="2030"/>
                      <a:pt x="1779" y="2144"/>
                      <a:pt x="1266" y="2258"/>
                    </a:cubicBezTo>
                    <a:cubicBezTo>
                      <a:pt x="1004" y="2315"/>
                      <a:pt x="719" y="2372"/>
                      <a:pt x="457" y="2452"/>
                    </a:cubicBezTo>
                    <a:cubicBezTo>
                      <a:pt x="434" y="2167"/>
                      <a:pt x="411" y="1881"/>
                      <a:pt x="400" y="1608"/>
                    </a:cubicBezTo>
                    <a:cubicBezTo>
                      <a:pt x="365" y="1118"/>
                      <a:pt x="343" y="627"/>
                      <a:pt x="286" y="125"/>
                    </a:cubicBezTo>
                    <a:cubicBezTo>
                      <a:pt x="286" y="57"/>
                      <a:pt x="206" y="0"/>
                      <a:pt x="1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2"/>
              <p:cNvSpPr/>
              <p:nvPr/>
            </p:nvSpPr>
            <p:spPr>
              <a:xfrm>
                <a:off x="1590000" y="1937125"/>
                <a:ext cx="75000" cy="69600"/>
              </a:xfrm>
              <a:custGeom>
                <a:rect b="b" l="l" r="r" t="t"/>
                <a:pathLst>
                  <a:path extrusionOk="0" h="2784" w="3000">
                    <a:moveTo>
                      <a:pt x="137" y="1"/>
                    </a:moveTo>
                    <a:cubicBezTo>
                      <a:pt x="68" y="12"/>
                      <a:pt x="0" y="81"/>
                      <a:pt x="11" y="161"/>
                    </a:cubicBezTo>
                    <a:cubicBezTo>
                      <a:pt x="57" y="651"/>
                      <a:pt x="91" y="1141"/>
                      <a:pt x="126" y="1620"/>
                    </a:cubicBezTo>
                    <a:cubicBezTo>
                      <a:pt x="148" y="1962"/>
                      <a:pt x="160" y="2304"/>
                      <a:pt x="194" y="2646"/>
                    </a:cubicBezTo>
                    <a:cubicBezTo>
                      <a:pt x="194" y="2692"/>
                      <a:pt x="217" y="2738"/>
                      <a:pt x="251" y="2760"/>
                    </a:cubicBezTo>
                    <a:cubicBezTo>
                      <a:pt x="274" y="2772"/>
                      <a:pt x="308" y="2783"/>
                      <a:pt x="331" y="2783"/>
                    </a:cubicBezTo>
                    <a:cubicBezTo>
                      <a:pt x="342" y="2783"/>
                      <a:pt x="365" y="2783"/>
                      <a:pt x="376" y="2772"/>
                    </a:cubicBezTo>
                    <a:cubicBezTo>
                      <a:pt x="684" y="2681"/>
                      <a:pt x="1015" y="2612"/>
                      <a:pt x="1334" y="2544"/>
                    </a:cubicBezTo>
                    <a:cubicBezTo>
                      <a:pt x="1870" y="2430"/>
                      <a:pt x="2417" y="2304"/>
                      <a:pt x="2896" y="2076"/>
                    </a:cubicBezTo>
                    <a:cubicBezTo>
                      <a:pt x="2976" y="2042"/>
                      <a:pt x="2999" y="1962"/>
                      <a:pt x="2965" y="1894"/>
                    </a:cubicBezTo>
                    <a:cubicBezTo>
                      <a:pt x="2940" y="1844"/>
                      <a:pt x="2890" y="1812"/>
                      <a:pt x="2839" y="1812"/>
                    </a:cubicBezTo>
                    <a:cubicBezTo>
                      <a:pt x="2820" y="1812"/>
                      <a:pt x="2801" y="1816"/>
                      <a:pt x="2782" y="1825"/>
                    </a:cubicBezTo>
                    <a:cubicBezTo>
                      <a:pt x="2326" y="2042"/>
                      <a:pt x="1790" y="2156"/>
                      <a:pt x="1277" y="2259"/>
                    </a:cubicBezTo>
                    <a:cubicBezTo>
                      <a:pt x="1004" y="2316"/>
                      <a:pt x="730" y="2373"/>
                      <a:pt x="456" y="2453"/>
                    </a:cubicBezTo>
                    <a:cubicBezTo>
                      <a:pt x="445" y="2167"/>
                      <a:pt x="422" y="1894"/>
                      <a:pt x="411" y="1609"/>
                    </a:cubicBezTo>
                    <a:cubicBezTo>
                      <a:pt x="376" y="1130"/>
                      <a:pt x="342" y="628"/>
                      <a:pt x="297" y="138"/>
                    </a:cubicBezTo>
                    <a:cubicBezTo>
                      <a:pt x="285" y="58"/>
                      <a:pt x="217" y="1"/>
                      <a:pt x="1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2"/>
              <p:cNvSpPr/>
              <p:nvPr/>
            </p:nvSpPr>
            <p:spPr>
              <a:xfrm>
                <a:off x="1660400" y="1859550"/>
                <a:ext cx="40225" cy="28875"/>
              </a:xfrm>
              <a:custGeom>
                <a:rect b="b" l="l" r="r" t="t"/>
                <a:pathLst>
                  <a:path extrusionOk="0" h="1155" w="1609">
                    <a:moveTo>
                      <a:pt x="150" y="1"/>
                    </a:moveTo>
                    <a:cubicBezTo>
                      <a:pt x="142" y="1"/>
                      <a:pt x="134" y="1"/>
                      <a:pt x="126" y="2"/>
                    </a:cubicBezTo>
                    <a:cubicBezTo>
                      <a:pt x="46" y="14"/>
                      <a:pt x="1" y="94"/>
                      <a:pt x="12" y="173"/>
                    </a:cubicBezTo>
                    <a:cubicBezTo>
                      <a:pt x="23" y="196"/>
                      <a:pt x="126" y="766"/>
                      <a:pt x="274" y="1063"/>
                    </a:cubicBezTo>
                    <a:cubicBezTo>
                      <a:pt x="297" y="1120"/>
                      <a:pt x="343" y="1154"/>
                      <a:pt x="400" y="1154"/>
                    </a:cubicBezTo>
                    <a:cubicBezTo>
                      <a:pt x="411" y="1154"/>
                      <a:pt x="434" y="1143"/>
                      <a:pt x="445" y="1143"/>
                    </a:cubicBezTo>
                    <a:cubicBezTo>
                      <a:pt x="502" y="1120"/>
                      <a:pt x="571" y="1097"/>
                      <a:pt x="662" y="1074"/>
                    </a:cubicBezTo>
                    <a:cubicBezTo>
                      <a:pt x="981" y="972"/>
                      <a:pt x="1380" y="846"/>
                      <a:pt x="1551" y="675"/>
                    </a:cubicBezTo>
                    <a:cubicBezTo>
                      <a:pt x="1608" y="618"/>
                      <a:pt x="1608" y="538"/>
                      <a:pt x="1551" y="481"/>
                    </a:cubicBezTo>
                    <a:cubicBezTo>
                      <a:pt x="1529" y="453"/>
                      <a:pt x="1494" y="439"/>
                      <a:pt x="1459" y="439"/>
                    </a:cubicBezTo>
                    <a:cubicBezTo>
                      <a:pt x="1423" y="439"/>
                      <a:pt x="1386" y="453"/>
                      <a:pt x="1358" y="481"/>
                    </a:cubicBezTo>
                    <a:cubicBezTo>
                      <a:pt x="1232" y="595"/>
                      <a:pt x="833" y="721"/>
                      <a:pt x="571" y="801"/>
                    </a:cubicBezTo>
                    <a:cubicBezTo>
                      <a:pt x="537" y="812"/>
                      <a:pt x="514" y="823"/>
                      <a:pt x="479" y="835"/>
                    </a:cubicBezTo>
                    <a:cubicBezTo>
                      <a:pt x="377" y="550"/>
                      <a:pt x="297" y="116"/>
                      <a:pt x="297" y="116"/>
                    </a:cubicBezTo>
                    <a:cubicBezTo>
                      <a:pt x="277" y="45"/>
                      <a:pt x="219" y="1"/>
                      <a:pt x="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2"/>
              <p:cNvSpPr/>
              <p:nvPr/>
            </p:nvSpPr>
            <p:spPr>
              <a:xfrm>
                <a:off x="1572325" y="2009225"/>
                <a:ext cx="146250" cy="188775"/>
              </a:xfrm>
              <a:custGeom>
                <a:rect b="b" l="l" r="r" t="t"/>
                <a:pathLst>
                  <a:path extrusionOk="0" h="7551" w="5850">
                    <a:moveTo>
                      <a:pt x="5678" y="0"/>
                    </a:moveTo>
                    <a:cubicBezTo>
                      <a:pt x="5597" y="0"/>
                      <a:pt x="5530" y="55"/>
                      <a:pt x="5519" y="139"/>
                    </a:cubicBezTo>
                    <a:cubicBezTo>
                      <a:pt x="5394" y="948"/>
                      <a:pt x="4504" y="1940"/>
                      <a:pt x="3729" y="2818"/>
                    </a:cubicBezTo>
                    <a:cubicBezTo>
                      <a:pt x="3432" y="3149"/>
                      <a:pt x="3159" y="3468"/>
                      <a:pt x="2953" y="3742"/>
                    </a:cubicBezTo>
                    <a:cubicBezTo>
                      <a:pt x="2668" y="4095"/>
                      <a:pt x="2406" y="4472"/>
                      <a:pt x="2155" y="4825"/>
                    </a:cubicBezTo>
                    <a:cubicBezTo>
                      <a:pt x="1961" y="5110"/>
                      <a:pt x="1768" y="5384"/>
                      <a:pt x="1562" y="5658"/>
                    </a:cubicBezTo>
                    <a:cubicBezTo>
                      <a:pt x="1471" y="5783"/>
                      <a:pt x="1380" y="5909"/>
                      <a:pt x="1289" y="6057"/>
                    </a:cubicBezTo>
                    <a:cubicBezTo>
                      <a:pt x="969" y="6524"/>
                      <a:pt x="639" y="7026"/>
                      <a:pt x="126" y="7243"/>
                    </a:cubicBezTo>
                    <a:cubicBezTo>
                      <a:pt x="46" y="7277"/>
                      <a:pt x="0" y="7368"/>
                      <a:pt x="34" y="7448"/>
                    </a:cubicBezTo>
                    <a:cubicBezTo>
                      <a:pt x="69" y="7516"/>
                      <a:pt x="126" y="7551"/>
                      <a:pt x="183" y="7551"/>
                    </a:cubicBezTo>
                    <a:cubicBezTo>
                      <a:pt x="205" y="7551"/>
                      <a:pt x="228" y="7539"/>
                      <a:pt x="251" y="7539"/>
                    </a:cubicBezTo>
                    <a:cubicBezTo>
                      <a:pt x="855" y="7277"/>
                      <a:pt x="1220" y="6718"/>
                      <a:pt x="1551" y="6228"/>
                    </a:cubicBezTo>
                    <a:cubicBezTo>
                      <a:pt x="1642" y="6102"/>
                      <a:pt x="1733" y="5966"/>
                      <a:pt x="1813" y="5852"/>
                    </a:cubicBezTo>
                    <a:cubicBezTo>
                      <a:pt x="2030" y="5578"/>
                      <a:pt x="2224" y="5293"/>
                      <a:pt x="2418" y="5019"/>
                    </a:cubicBezTo>
                    <a:cubicBezTo>
                      <a:pt x="2668" y="4654"/>
                      <a:pt x="2931" y="4289"/>
                      <a:pt x="3204" y="3936"/>
                    </a:cubicBezTo>
                    <a:cubicBezTo>
                      <a:pt x="3410" y="3674"/>
                      <a:pt x="3683" y="3366"/>
                      <a:pt x="3968" y="3035"/>
                    </a:cubicBezTo>
                    <a:cubicBezTo>
                      <a:pt x="4778" y="2123"/>
                      <a:pt x="5702" y="1085"/>
                      <a:pt x="5838" y="184"/>
                    </a:cubicBezTo>
                    <a:cubicBezTo>
                      <a:pt x="5850" y="93"/>
                      <a:pt x="5793" y="13"/>
                      <a:pt x="5702" y="2"/>
                    </a:cubicBezTo>
                    <a:cubicBezTo>
                      <a:pt x="5694" y="1"/>
                      <a:pt x="5686" y="0"/>
                      <a:pt x="56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a:off x="1653275" y="2016375"/>
                <a:ext cx="88675" cy="67300"/>
              </a:xfrm>
              <a:custGeom>
                <a:rect b="b" l="l" r="r" t="t"/>
                <a:pathLst>
                  <a:path extrusionOk="0" h="2692" w="3547">
                    <a:moveTo>
                      <a:pt x="187" y="1"/>
                    </a:moveTo>
                    <a:cubicBezTo>
                      <a:pt x="167" y="1"/>
                      <a:pt x="146" y="5"/>
                      <a:pt x="126" y="12"/>
                    </a:cubicBezTo>
                    <a:cubicBezTo>
                      <a:pt x="46" y="47"/>
                      <a:pt x="1" y="138"/>
                      <a:pt x="35" y="218"/>
                    </a:cubicBezTo>
                    <a:cubicBezTo>
                      <a:pt x="274" y="890"/>
                      <a:pt x="377" y="1803"/>
                      <a:pt x="274" y="2498"/>
                    </a:cubicBezTo>
                    <a:cubicBezTo>
                      <a:pt x="274" y="2555"/>
                      <a:pt x="286" y="2601"/>
                      <a:pt x="320" y="2635"/>
                    </a:cubicBezTo>
                    <a:cubicBezTo>
                      <a:pt x="343" y="2669"/>
                      <a:pt x="400" y="2681"/>
                      <a:pt x="434" y="2692"/>
                    </a:cubicBezTo>
                    <a:cubicBezTo>
                      <a:pt x="1278" y="2692"/>
                      <a:pt x="2600" y="2384"/>
                      <a:pt x="3410" y="2099"/>
                    </a:cubicBezTo>
                    <a:cubicBezTo>
                      <a:pt x="3501" y="2065"/>
                      <a:pt x="3547" y="1974"/>
                      <a:pt x="3513" y="1894"/>
                    </a:cubicBezTo>
                    <a:cubicBezTo>
                      <a:pt x="3484" y="1828"/>
                      <a:pt x="3417" y="1785"/>
                      <a:pt x="3350" y="1785"/>
                    </a:cubicBezTo>
                    <a:cubicBezTo>
                      <a:pt x="3335" y="1785"/>
                      <a:pt x="3321" y="1787"/>
                      <a:pt x="3307" y="1791"/>
                    </a:cubicBezTo>
                    <a:cubicBezTo>
                      <a:pt x="2566" y="2053"/>
                      <a:pt x="1426" y="2327"/>
                      <a:pt x="616" y="2361"/>
                    </a:cubicBezTo>
                    <a:cubicBezTo>
                      <a:pt x="685" y="1643"/>
                      <a:pt x="571" y="765"/>
                      <a:pt x="331" y="115"/>
                    </a:cubicBezTo>
                    <a:cubicBezTo>
                      <a:pt x="314" y="44"/>
                      <a:pt x="255"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2"/>
              <p:cNvSpPr/>
              <p:nvPr/>
            </p:nvSpPr>
            <p:spPr>
              <a:xfrm>
                <a:off x="1639025" y="2033375"/>
                <a:ext cx="98950" cy="78825"/>
              </a:xfrm>
              <a:custGeom>
                <a:rect b="b" l="l" r="r" t="t"/>
                <a:pathLst>
                  <a:path extrusionOk="0" h="3153" w="3958">
                    <a:moveTo>
                      <a:pt x="185" y="0"/>
                    </a:moveTo>
                    <a:cubicBezTo>
                      <a:pt x="173" y="0"/>
                      <a:pt x="161" y="2"/>
                      <a:pt x="149" y="5"/>
                    </a:cubicBezTo>
                    <a:cubicBezTo>
                      <a:pt x="57" y="16"/>
                      <a:pt x="0" y="108"/>
                      <a:pt x="23" y="199"/>
                    </a:cubicBezTo>
                    <a:cubicBezTo>
                      <a:pt x="149" y="769"/>
                      <a:pt x="149" y="1316"/>
                      <a:pt x="149" y="1898"/>
                    </a:cubicBezTo>
                    <a:cubicBezTo>
                      <a:pt x="137" y="2251"/>
                      <a:pt x="137" y="2616"/>
                      <a:pt x="171" y="2981"/>
                    </a:cubicBezTo>
                    <a:cubicBezTo>
                      <a:pt x="171" y="3061"/>
                      <a:pt x="240" y="3129"/>
                      <a:pt x="320" y="3129"/>
                    </a:cubicBezTo>
                    <a:cubicBezTo>
                      <a:pt x="445" y="3141"/>
                      <a:pt x="582" y="3152"/>
                      <a:pt x="719" y="3152"/>
                    </a:cubicBezTo>
                    <a:cubicBezTo>
                      <a:pt x="1916" y="3152"/>
                      <a:pt x="3364" y="2765"/>
                      <a:pt x="3820" y="2628"/>
                    </a:cubicBezTo>
                    <a:cubicBezTo>
                      <a:pt x="3900" y="2605"/>
                      <a:pt x="3957" y="2514"/>
                      <a:pt x="3923" y="2434"/>
                    </a:cubicBezTo>
                    <a:cubicBezTo>
                      <a:pt x="3904" y="2358"/>
                      <a:pt x="3838" y="2314"/>
                      <a:pt x="3771" y="2314"/>
                    </a:cubicBezTo>
                    <a:cubicBezTo>
                      <a:pt x="3757" y="2314"/>
                      <a:pt x="3743" y="2316"/>
                      <a:pt x="3729" y="2320"/>
                    </a:cubicBezTo>
                    <a:cubicBezTo>
                      <a:pt x="3280" y="2448"/>
                      <a:pt x="1869" y="2827"/>
                      <a:pt x="708" y="2827"/>
                    </a:cubicBezTo>
                    <a:cubicBezTo>
                      <a:pt x="631" y="2827"/>
                      <a:pt x="554" y="2825"/>
                      <a:pt x="479" y="2822"/>
                    </a:cubicBezTo>
                    <a:cubicBezTo>
                      <a:pt x="468" y="2514"/>
                      <a:pt x="468" y="2206"/>
                      <a:pt x="468" y="1909"/>
                    </a:cubicBezTo>
                    <a:cubicBezTo>
                      <a:pt x="468" y="1328"/>
                      <a:pt x="479" y="735"/>
                      <a:pt x="342" y="119"/>
                    </a:cubicBezTo>
                    <a:cubicBezTo>
                      <a:pt x="323" y="51"/>
                      <a:pt x="25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2"/>
              <p:cNvSpPr/>
              <p:nvPr/>
            </p:nvSpPr>
            <p:spPr>
              <a:xfrm>
                <a:off x="1622775" y="2063425"/>
                <a:ext cx="81275" cy="78975"/>
              </a:xfrm>
              <a:custGeom>
                <a:rect b="b" l="l" r="r" t="t"/>
                <a:pathLst>
                  <a:path extrusionOk="0" h="3159" w="3251">
                    <a:moveTo>
                      <a:pt x="217" y="0"/>
                    </a:moveTo>
                    <a:cubicBezTo>
                      <a:pt x="137" y="0"/>
                      <a:pt x="57" y="69"/>
                      <a:pt x="57" y="160"/>
                    </a:cubicBezTo>
                    <a:cubicBezTo>
                      <a:pt x="69" y="719"/>
                      <a:pt x="46" y="1278"/>
                      <a:pt x="35" y="1825"/>
                    </a:cubicBezTo>
                    <a:cubicBezTo>
                      <a:pt x="23" y="2213"/>
                      <a:pt x="12" y="2600"/>
                      <a:pt x="0" y="2988"/>
                    </a:cubicBezTo>
                    <a:cubicBezTo>
                      <a:pt x="0" y="3045"/>
                      <a:pt x="23" y="3091"/>
                      <a:pt x="57" y="3113"/>
                    </a:cubicBezTo>
                    <a:cubicBezTo>
                      <a:pt x="92" y="3148"/>
                      <a:pt x="126" y="3159"/>
                      <a:pt x="160" y="3159"/>
                    </a:cubicBezTo>
                    <a:cubicBezTo>
                      <a:pt x="171" y="3159"/>
                      <a:pt x="183" y="3159"/>
                      <a:pt x="194" y="3148"/>
                    </a:cubicBezTo>
                    <a:cubicBezTo>
                      <a:pt x="559" y="3079"/>
                      <a:pt x="935" y="3034"/>
                      <a:pt x="1312" y="2988"/>
                    </a:cubicBezTo>
                    <a:cubicBezTo>
                      <a:pt x="1916" y="2908"/>
                      <a:pt x="2555" y="2840"/>
                      <a:pt x="3125" y="2634"/>
                    </a:cubicBezTo>
                    <a:cubicBezTo>
                      <a:pt x="3205" y="2600"/>
                      <a:pt x="3250" y="2509"/>
                      <a:pt x="3227" y="2418"/>
                    </a:cubicBezTo>
                    <a:cubicBezTo>
                      <a:pt x="3201" y="2356"/>
                      <a:pt x="3141" y="2315"/>
                      <a:pt x="3073" y="2315"/>
                    </a:cubicBezTo>
                    <a:cubicBezTo>
                      <a:pt x="3053" y="2315"/>
                      <a:pt x="3032" y="2319"/>
                      <a:pt x="3011" y="2327"/>
                    </a:cubicBezTo>
                    <a:cubicBezTo>
                      <a:pt x="2475" y="2520"/>
                      <a:pt x="1859" y="2589"/>
                      <a:pt x="1278" y="2669"/>
                    </a:cubicBezTo>
                    <a:cubicBezTo>
                      <a:pt x="958" y="2703"/>
                      <a:pt x="639" y="2737"/>
                      <a:pt x="331" y="2794"/>
                    </a:cubicBezTo>
                    <a:cubicBezTo>
                      <a:pt x="331" y="2475"/>
                      <a:pt x="342" y="2156"/>
                      <a:pt x="354" y="1836"/>
                    </a:cubicBezTo>
                    <a:cubicBezTo>
                      <a:pt x="365" y="1289"/>
                      <a:pt x="388" y="719"/>
                      <a:pt x="388" y="160"/>
                    </a:cubicBezTo>
                    <a:cubicBezTo>
                      <a:pt x="388" y="69"/>
                      <a:pt x="30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p:cNvSpPr/>
              <p:nvPr/>
            </p:nvSpPr>
            <p:spPr>
              <a:xfrm>
                <a:off x="1599400" y="2096775"/>
                <a:ext cx="81275" cy="79000"/>
              </a:xfrm>
              <a:custGeom>
                <a:rect b="b" l="l" r="r" t="t"/>
                <a:pathLst>
                  <a:path extrusionOk="0" h="3160" w="3251">
                    <a:moveTo>
                      <a:pt x="228" y="1"/>
                    </a:moveTo>
                    <a:cubicBezTo>
                      <a:pt x="137" y="1"/>
                      <a:pt x="69" y="69"/>
                      <a:pt x="69" y="160"/>
                    </a:cubicBezTo>
                    <a:cubicBezTo>
                      <a:pt x="69" y="719"/>
                      <a:pt x="46" y="1278"/>
                      <a:pt x="35" y="1825"/>
                    </a:cubicBezTo>
                    <a:cubicBezTo>
                      <a:pt x="23" y="2213"/>
                      <a:pt x="12" y="2600"/>
                      <a:pt x="0" y="2988"/>
                    </a:cubicBezTo>
                    <a:cubicBezTo>
                      <a:pt x="0" y="3045"/>
                      <a:pt x="23" y="3091"/>
                      <a:pt x="69" y="3113"/>
                    </a:cubicBezTo>
                    <a:cubicBezTo>
                      <a:pt x="92" y="3148"/>
                      <a:pt x="126" y="3159"/>
                      <a:pt x="171" y="3159"/>
                    </a:cubicBezTo>
                    <a:cubicBezTo>
                      <a:pt x="183" y="3159"/>
                      <a:pt x="194" y="3159"/>
                      <a:pt x="206" y="3148"/>
                    </a:cubicBezTo>
                    <a:cubicBezTo>
                      <a:pt x="559" y="3079"/>
                      <a:pt x="947" y="3034"/>
                      <a:pt x="1312" y="2988"/>
                    </a:cubicBezTo>
                    <a:cubicBezTo>
                      <a:pt x="1927" y="2908"/>
                      <a:pt x="2555" y="2840"/>
                      <a:pt x="3125" y="2635"/>
                    </a:cubicBezTo>
                    <a:cubicBezTo>
                      <a:pt x="3216" y="2600"/>
                      <a:pt x="3250" y="2509"/>
                      <a:pt x="3227" y="2418"/>
                    </a:cubicBezTo>
                    <a:cubicBezTo>
                      <a:pt x="3201" y="2356"/>
                      <a:pt x="3141" y="2315"/>
                      <a:pt x="3078" y="2315"/>
                    </a:cubicBezTo>
                    <a:cubicBezTo>
                      <a:pt x="3059" y="2315"/>
                      <a:pt x="3040" y="2319"/>
                      <a:pt x="3022" y="2327"/>
                    </a:cubicBezTo>
                    <a:cubicBezTo>
                      <a:pt x="2475" y="2521"/>
                      <a:pt x="1870" y="2589"/>
                      <a:pt x="1277" y="2669"/>
                    </a:cubicBezTo>
                    <a:cubicBezTo>
                      <a:pt x="970" y="2703"/>
                      <a:pt x="639" y="2737"/>
                      <a:pt x="331" y="2794"/>
                    </a:cubicBezTo>
                    <a:cubicBezTo>
                      <a:pt x="342" y="2475"/>
                      <a:pt x="342" y="2156"/>
                      <a:pt x="354" y="1836"/>
                    </a:cubicBezTo>
                    <a:cubicBezTo>
                      <a:pt x="377" y="1289"/>
                      <a:pt x="388" y="719"/>
                      <a:pt x="388" y="160"/>
                    </a:cubicBezTo>
                    <a:cubicBezTo>
                      <a:pt x="388" y="69"/>
                      <a:pt x="320" y="1"/>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1688350" y="2016075"/>
                <a:ext cx="44475" cy="33125"/>
              </a:xfrm>
              <a:custGeom>
                <a:rect b="b" l="l" r="r" t="t"/>
                <a:pathLst>
                  <a:path extrusionOk="0" h="1325" w="1779">
                    <a:moveTo>
                      <a:pt x="180" y="0"/>
                    </a:moveTo>
                    <a:cubicBezTo>
                      <a:pt x="173" y="0"/>
                      <a:pt x="166" y="1"/>
                      <a:pt x="160" y="2"/>
                    </a:cubicBezTo>
                    <a:cubicBezTo>
                      <a:pt x="68" y="13"/>
                      <a:pt x="0" y="93"/>
                      <a:pt x="11" y="184"/>
                    </a:cubicBezTo>
                    <a:cubicBezTo>
                      <a:pt x="11" y="207"/>
                      <a:pt x="80" y="868"/>
                      <a:pt x="205" y="1222"/>
                    </a:cubicBezTo>
                    <a:cubicBezTo>
                      <a:pt x="228" y="1290"/>
                      <a:pt x="297" y="1324"/>
                      <a:pt x="365" y="1324"/>
                    </a:cubicBezTo>
                    <a:lnTo>
                      <a:pt x="399" y="1324"/>
                    </a:lnTo>
                    <a:cubicBezTo>
                      <a:pt x="468" y="1313"/>
                      <a:pt x="547" y="1290"/>
                      <a:pt x="650" y="1267"/>
                    </a:cubicBezTo>
                    <a:cubicBezTo>
                      <a:pt x="1026" y="1187"/>
                      <a:pt x="1482" y="1096"/>
                      <a:pt x="1699" y="914"/>
                    </a:cubicBezTo>
                    <a:cubicBezTo>
                      <a:pt x="1767" y="857"/>
                      <a:pt x="1779" y="754"/>
                      <a:pt x="1722" y="686"/>
                    </a:cubicBezTo>
                    <a:cubicBezTo>
                      <a:pt x="1690" y="647"/>
                      <a:pt x="1642" y="626"/>
                      <a:pt x="1595" y="626"/>
                    </a:cubicBezTo>
                    <a:cubicBezTo>
                      <a:pt x="1559" y="626"/>
                      <a:pt x="1523" y="638"/>
                      <a:pt x="1494" y="663"/>
                    </a:cubicBezTo>
                    <a:cubicBezTo>
                      <a:pt x="1346" y="788"/>
                      <a:pt x="889" y="891"/>
                      <a:pt x="582" y="948"/>
                    </a:cubicBezTo>
                    <a:cubicBezTo>
                      <a:pt x="547" y="959"/>
                      <a:pt x="502" y="971"/>
                      <a:pt x="468" y="982"/>
                    </a:cubicBezTo>
                    <a:cubicBezTo>
                      <a:pt x="388" y="640"/>
                      <a:pt x="331" y="150"/>
                      <a:pt x="331" y="150"/>
                    </a:cubicBezTo>
                    <a:cubicBezTo>
                      <a:pt x="331" y="65"/>
                      <a:pt x="262"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p:cNvSpPr/>
              <p:nvPr/>
            </p:nvSpPr>
            <p:spPr>
              <a:xfrm>
                <a:off x="1570325" y="1745275"/>
                <a:ext cx="79550" cy="123750"/>
              </a:xfrm>
              <a:custGeom>
                <a:rect b="b" l="l" r="r" t="t"/>
                <a:pathLst>
                  <a:path extrusionOk="0" h="4950" w="3182">
                    <a:moveTo>
                      <a:pt x="3079" y="1"/>
                    </a:moveTo>
                    <a:cubicBezTo>
                      <a:pt x="3022" y="1"/>
                      <a:pt x="2976" y="35"/>
                      <a:pt x="2976" y="92"/>
                    </a:cubicBezTo>
                    <a:cubicBezTo>
                      <a:pt x="2942" y="594"/>
                      <a:pt x="2463" y="1255"/>
                      <a:pt x="2030" y="1848"/>
                    </a:cubicBezTo>
                    <a:cubicBezTo>
                      <a:pt x="1870" y="2065"/>
                      <a:pt x="1722" y="2270"/>
                      <a:pt x="1608" y="2452"/>
                    </a:cubicBezTo>
                    <a:cubicBezTo>
                      <a:pt x="1448" y="2692"/>
                      <a:pt x="1312" y="2931"/>
                      <a:pt x="1175" y="3159"/>
                    </a:cubicBezTo>
                    <a:cubicBezTo>
                      <a:pt x="1072" y="3342"/>
                      <a:pt x="970" y="3524"/>
                      <a:pt x="855" y="3707"/>
                    </a:cubicBezTo>
                    <a:cubicBezTo>
                      <a:pt x="810" y="3787"/>
                      <a:pt x="764" y="3878"/>
                      <a:pt x="719" y="3958"/>
                    </a:cubicBezTo>
                    <a:cubicBezTo>
                      <a:pt x="548" y="4277"/>
                      <a:pt x="365" y="4596"/>
                      <a:pt x="69" y="4756"/>
                    </a:cubicBezTo>
                    <a:cubicBezTo>
                      <a:pt x="23" y="4779"/>
                      <a:pt x="0" y="4847"/>
                      <a:pt x="23" y="4893"/>
                    </a:cubicBezTo>
                    <a:cubicBezTo>
                      <a:pt x="46" y="4927"/>
                      <a:pt x="80" y="4950"/>
                      <a:pt x="114" y="4950"/>
                    </a:cubicBezTo>
                    <a:cubicBezTo>
                      <a:pt x="126" y="4950"/>
                      <a:pt x="149" y="4938"/>
                      <a:pt x="160" y="4938"/>
                    </a:cubicBezTo>
                    <a:cubicBezTo>
                      <a:pt x="513" y="4744"/>
                      <a:pt x="719" y="4380"/>
                      <a:pt x="890" y="4060"/>
                    </a:cubicBezTo>
                    <a:cubicBezTo>
                      <a:pt x="935" y="3969"/>
                      <a:pt x="981" y="3889"/>
                      <a:pt x="1027" y="3809"/>
                    </a:cubicBezTo>
                    <a:cubicBezTo>
                      <a:pt x="1141" y="3627"/>
                      <a:pt x="1243" y="3444"/>
                      <a:pt x="1346" y="3262"/>
                    </a:cubicBezTo>
                    <a:cubicBezTo>
                      <a:pt x="1483" y="3034"/>
                      <a:pt x="1619" y="2795"/>
                      <a:pt x="1768" y="2555"/>
                    </a:cubicBezTo>
                    <a:cubicBezTo>
                      <a:pt x="1882" y="2384"/>
                      <a:pt x="2030" y="2179"/>
                      <a:pt x="2190" y="1962"/>
                    </a:cubicBezTo>
                    <a:cubicBezTo>
                      <a:pt x="2634" y="1358"/>
                      <a:pt x="3136" y="674"/>
                      <a:pt x="3170" y="103"/>
                    </a:cubicBezTo>
                    <a:cubicBezTo>
                      <a:pt x="3182" y="46"/>
                      <a:pt x="3136" y="1"/>
                      <a:pt x="30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2"/>
              <p:cNvSpPr/>
              <p:nvPr/>
            </p:nvSpPr>
            <p:spPr>
              <a:xfrm>
                <a:off x="1610225" y="1752875"/>
                <a:ext cx="56750" cy="40900"/>
              </a:xfrm>
              <a:custGeom>
                <a:rect b="b" l="l" r="r" t="t"/>
                <a:pathLst>
                  <a:path extrusionOk="0" h="1636" w="2270">
                    <a:moveTo>
                      <a:pt x="118" y="0"/>
                    </a:moveTo>
                    <a:cubicBezTo>
                      <a:pt x="101" y="0"/>
                      <a:pt x="84" y="5"/>
                      <a:pt x="69" y="16"/>
                    </a:cubicBezTo>
                    <a:cubicBezTo>
                      <a:pt x="23" y="39"/>
                      <a:pt x="1" y="96"/>
                      <a:pt x="23" y="142"/>
                    </a:cubicBezTo>
                    <a:cubicBezTo>
                      <a:pt x="206" y="541"/>
                      <a:pt x="320" y="1099"/>
                      <a:pt x="297" y="1533"/>
                    </a:cubicBezTo>
                    <a:cubicBezTo>
                      <a:pt x="297" y="1555"/>
                      <a:pt x="309" y="1590"/>
                      <a:pt x="331" y="1612"/>
                    </a:cubicBezTo>
                    <a:cubicBezTo>
                      <a:pt x="354" y="1624"/>
                      <a:pt x="377" y="1635"/>
                      <a:pt x="400" y="1635"/>
                    </a:cubicBezTo>
                    <a:lnTo>
                      <a:pt x="411" y="1635"/>
                    </a:lnTo>
                    <a:cubicBezTo>
                      <a:pt x="924" y="1590"/>
                      <a:pt x="1711" y="1327"/>
                      <a:pt x="2201" y="1111"/>
                    </a:cubicBezTo>
                    <a:cubicBezTo>
                      <a:pt x="2258" y="1088"/>
                      <a:pt x="2270" y="1020"/>
                      <a:pt x="2247" y="974"/>
                    </a:cubicBezTo>
                    <a:cubicBezTo>
                      <a:pt x="2230" y="941"/>
                      <a:pt x="2195" y="919"/>
                      <a:pt x="2160" y="919"/>
                    </a:cubicBezTo>
                    <a:cubicBezTo>
                      <a:pt x="2147" y="919"/>
                      <a:pt x="2134" y="922"/>
                      <a:pt x="2122" y="928"/>
                    </a:cubicBezTo>
                    <a:cubicBezTo>
                      <a:pt x="1688" y="1122"/>
                      <a:pt x="993" y="1350"/>
                      <a:pt x="502" y="1419"/>
                    </a:cubicBezTo>
                    <a:cubicBezTo>
                      <a:pt x="502" y="985"/>
                      <a:pt x="388" y="449"/>
                      <a:pt x="206" y="62"/>
                    </a:cubicBezTo>
                    <a:cubicBezTo>
                      <a:pt x="190" y="23"/>
                      <a:pt x="154" y="0"/>
                      <a:pt x="1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2"/>
              <p:cNvSpPr/>
              <p:nvPr/>
            </p:nvSpPr>
            <p:spPr>
              <a:xfrm>
                <a:off x="1602250" y="1764025"/>
                <a:ext cx="64175" cy="48000"/>
              </a:xfrm>
              <a:custGeom>
                <a:rect b="b" l="l" r="r" t="t"/>
                <a:pathLst>
                  <a:path extrusionOk="0" h="1920" w="2567">
                    <a:moveTo>
                      <a:pt x="115" y="1"/>
                    </a:moveTo>
                    <a:cubicBezTo>
                      <a:pt x="107" y="1"/>
                      <a:pt x="99" y="2"/>
                      <a:pt x="92" y="3"/>
                    </a:cubicBezTo>
                    <a:cubicBezTo>
                      <a:pt x="35" y="26"/>
                      <a:pt x="0" y="83"/>
                      <a:pt x="23" y="129"/>
                    </a:cubicBezTo>
                    <a:cubicBezTo>
                      <a:pt x="137" y="471"/>
                      <a:pt x="160" y="813"/>
                      <a:pt x="194" y="1178"/>
                    </a:cubicBezTo>
                    <a:cubicBezTo>
                      <a:pt x="206" y="1395"/>
                      <a:pt x="228" y="1611"/>
                      <a:pt x="274" y="1839"/>
                    </a:cubicBezTo>
                    <a:cubicBezTo>
                      <a:pt x="274" y="1885"/>
                      <a:pt x="320" y="1919"/>
                      <a:pt x="365" y="1919"/>
                    </a:cubicBezTo>
                    <a:cubicBezTo>
                      <a:pt x="1141" y="1919"/>
                      <a:pt x="2190" y="1531"/>
                      <a:pt x="2486" y="1417"/>
                    </a:cubicBezTo>
                    <a:cubicBezTo>
                      <a:pt x="2543" y="1395"/>
                      <a:pt x="2566" y="1338"/>
                      <a:pt x="2543" y="1281"/>
                    </a:cubicBezTo>
                    <a:cubicBezTo>
                      <a:pt x="2524" y="1243"/>
                      <a:pt x="2482" y="1221"/>
                      <a:pt x="2442" y="1221"/>
                    </a:cubicBezTo>
                    <a:cubicBezTo>
                      <a:pt x="2434" y="1221"/>
                      <a:pt x="2426" y="1222"/>
                      <a:pt x="2418" y="1224"/>
                    </a:cubicBezTo>
                    <a:cubicBezTo>
                      <a:pt x="2133" y="1338"/>
                      <a:pt x="1186" y="1691"/>
                      <a:pt x="457" y="1714"/>
                    </a:cubicBezTo>
                    <a:cubicBezTo>
                      <a:pt x="422" y="1531"/>
                      <a:pt x="411" y="1338"/>
                      <a:pt x="388" y="1155"/>
                    </a:cubicBezTo>
                    <a:cubicBezTo>
                      <a:pt x="365" y="802"/>
                      <a:pt x="331" y="437"/>
                      <a:pt x="217" y="72"/>
                    </a:cubicBezTo>
                    <a:cubicBezTo>
                      <a:pt x="198" y="24"/>
                      <a:pt x="155" y="1"/>
                      <a:pt x="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a:off x="1594825" y="1783450"/>
                <a:ext cx="52500" cy="48525"/>
              </a:xfrm>
              <a:custGeom>
                <a:rect b="b" l="l" r="r" t="t"/>
                <a:pathLst>
                  <a:path extrusionOk="0" h="1941" w="2100">
                    <a:moveTo>
                      <a:pt x="121" y="0"/>
                    </a:moveTo>
                    <a:cubicBezTo>
                      <a:pt x="115" y="0"/>
                      <a:pt x="110" y="1"/>
                      <a:pt x="104" y="2"/>
                    </a:cubicBezTo>
                    <a:cubicBezTo>
                      <a:pt x="47" y="2"/>
                      <a:pt x="1" y="47"/>
                      <a:pt x="12" y="104"/>
                    </a:cubicBezTo>
                    <a:cubicBezTo>
                      <a:pt x="47" y="447"/>
                      <a:pt x="69" y="789"/>
                      <a:pt x="81" y="1131"/>
                    </a:cubicBezTo>
                    <a:cubicBezTo>
                      <a:pt x="104" y="1370"/>
                      <a:pt x="115" y="1610"/>
                      <a:pt x="138" y="1849"/>
                    </a:cubicBezTo>
                    <a:cubicBezTo>
                      <a:pt x="138" y="1872"/>
                      <a:pt x="149" y="1906"/>
                      <a:pt x="172" y="1917"/>
                    </a:cubicBezTo>
                    <a:cubicBezTo>
                      <a:pt x="195" y="1929"/>
                      <a:pt x="218" y="1940"/>
                      <a:pt x="229" y="1940"/>
                    </a:cubicBezTo>
                    <a:cubicBezTo>
                      <a:pt x="240" y="1940"/>
                      <a:pt x="252" y="1940"/>
                      <a:pt x="263" y="1929"/>
                    </a:cubicBezTo>
                    <a:cubicBezTo>
                      <a:pt x="480" y="1872"/>
                      <a:pt x="708" y="1815"/>
                      <a:pt x="936" y="1769"/>
                    </a:cubicBezTo>
                    <a:cubicBezTo>
                      <a:pt x="1301" y="1689"/>
                      <a:pt x="1689" y="1610"/>
                      <a:pt x="2031" y="1450"/>
                    </a:cubicBezTo>
                    <a:cubicBezTo>
                      <a:pt x="2076" y="1427"/>
                      <a:pt x="2099" y="1370"/>
                      <a:pt x="2076" y="1313"/>
                    </a:cubicBezTo>
                    <a:cubicBezTo>
                      <a:pt x="2060" y="1280"/>
                      <a:pt x="2025" y="1259"/>
                      <a:pt x="1985" y="1259"/>
                    </a:cubicBezTo>
                    <a:cubicBezTo>
                      <a:pt x="1970" y="1259"/>
                      <a:pt x="1955" y="1261"/>
                      <a:pt x="1939" y="1268"/>
                    </a:cubicBezTo>
                    <a:cubicBezTo>
                      <a:pt x="1620" y="1416"/>
                      <a:pt x="1255" y="1496"/>
                      <a:pt x="890" y="1575"/>
                    </a:cubicBezTo>
                    <a:cubicBezTo>
                      <a:pt x="708" y="1610"/>
                      <a:pt x="514" y="1655"/>
                      <a:pt x="320" y="1712"/>
                    </a:cubicBezTo>
                    <a:cubicBezTo>
                      <a:pt x="309" y="1507"/>
                      <a:pt x="297" y="1313"/>
                      <a:pt x="286" y="1119"/>
                    </a:cubicBezTo>
                    <a:cubicBezTo>
                      <a:pt x="263" y="777"/>
                      <a:pt x="240" y="435"/>
                      <a:pt x="206" y="82"/>
                    </a:cubicBezTo>
                    <a:cubicBezTo>
                      <a:pt x="206" y="41"/>
                      <a:pt x="170" y="0"/>
                      <a:pt x="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a:off x="1582575" y="1805150"/>
                <a:ext cx="52475" cy="48475"/>
              </a:xfrm>
              <a:custGeom>
                <a:rect b="b" l="l" r="r" t="t"/>
                <a:pathLst>
                  <a:path extrusionOk="0" h="1939" w="2099">
                    <a:moveTo>
                      <a:pt x="92" y="0"/>
                    </a:moveTo>
                    <a:cubicBezTo>
                      <a:pt x="35" y="0"/>
                      <a:pt x="1" y="57"/>
                      <a:pt x="1" y="114"/>
                    </a:cubicBezTo>
                    <a:cubicBezTo>
                      <a:pt x="35" y="445"/>
                      <a:pt x="58" y="799"/>
                      <a:pt x="80" y="1141"/>
                    </a:cubicBezTo>
                    <a:cubicBezTo>
                      <a:pt x="92" y="1369"/>
                      <a:pt x="103" y="1608"/>
                      <a:pt x="126" y="1848"/>
                    </a:cubicBezTo>
                    <a:cubicBezTo>
                      <a:pt x="126" y="1882"/>
                      <a:pt x="149" y="1905"/>
                      <a:pt x="172" y="1927"/>
                    </a:cubicBezTo>
                    <a:cubicBezTo>
                      <a:pt x="183" y="1939"/>
                      <a:pt x="206" y="1939"/>
                      <a:pt x="229" y="1939"/>
                    </a:cubicBezTo>
                    <a:lnTo>
                      <a:pt x="251" y="1939"/>
                    </a:lnTo>
                    <a:cubicBezTo>
                      <a:pt x="468" y="1870"/>
                      <a:pt x="708" y="1825"/>
                      <a:pt x="924" y="1768"/>
                    </a:cubicBezTo>
                    <a:cubicBezTo>
                      <a:pt x="1301" y="1699"/>
                      <a:pt x="1677" y="1608"/>
                      <a:pt x="2019" y="1449"/>
                    </a:cubicBezTo>
                    <a:cubicBezTo>
                      <a:pt x="2076" y="1426"/>
                      <a:pt x="2099" y="1369"/>
                      <a:pt x="2065" y="1323"/>
                    </a:cubicBezTo>
                    <a:cubicBezTo>
                      <a:pt x="2048" y="1281"/>
                      <a:pt x="2012" y="1257"/>
                      <a:pt x="1976" y="1257"/>
                    </a:cubicBezTo>
                    <a:cubicBezTo>
                      <a:pt x="1963" y="1257"/>
                      <a:pt x="1951" y="1260"/>
                      <a:pt x="1939" y="1266"/>
                    </a:cubicBezTo>
                    <a:cubicBezTo>
                      <a:pt x="1620" y="1426"/>
                      <a:pt x="1244" y="1506"/>
                      <a:pt x="890" y="1574"/>
                    </a:cubicBezTo>
                    <a:cubicBezTo>
                      <a:pt x="696" y="1620"/>
                      <a:pt x="502" y="1665"/>
                      <a:pt x="320" y="1711"/>
                    </a:cubicBezTo>
                    <a:cubicBezTo>
                      <a:pt x="297" y="1517"/>
                      <a:pt x="286" y="1323"/>
                      <a:pt x="274" y="1118"/>
                    </a:cubicBezTo>
                    <a:cubicBezTo>
                      <a:pt x="251" y="787"/>
                      <a:pt x="240" y="434"/>
                      <a:pt x="206" y="92"/>
                    </a:cubicBezTo>
                    <a:cubicBezTo>
                      <a:pt x="194" y="35"/>
                      <a:pt x="149" y="0"/>
                      <a:pt x="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2"/>
              <p:cNvSpPr/>
              <p:nvPr/>
            </p:nvSpPr>
            <p:spPr>
              <a:xfrm>
                <a:off x="1631600" y="1750650"/>
                <a:ext cx="28250" cy="20325"/>
              </a:xfrm>
              <a:custGeom>
                <a:rect b="b" l="l" r="r" t="t"/>
                <a:pathLst>
                  <a:path extrusionOk="0" h="813" w="1130">
                    <a:moveTo>
                      <a:pt x="114" y="0"/>
                    </a:moveTo>
                    <a:cubicBezTo>
                      <a:pt x="107" y="0"/>
                      <a:pt x="99" y="1"/>
                      <a:pt x="92" y="2"/>
                    </a:cubicBezTo>
                    <a:cubicBezTo>
                      <a:pt x="35" y="14"/>
                      <a:pt x="1" y="71"/>
                      <a:pt x="12" y="117"/>
                    </a:cubicBezTo>
                    <a:cubicBezTo>
                      <a:pt x="12" y="139"/>
                      <a:pt x="92" y="538"/>
                      <a:pt x="195" y="755"/>
                    </a:cubicBezTo>
                    <a:cubicBezTo>
                      <a:pt x="206" y="789"/>
                      <a:pt x="240" y="812"/>
                      <a:pt x="286" y="812"/>
                    </a:cubicBezTo>
                    <a:cubicBezTo>
                      <a:pt x="297" y="812"/>
                      <a:pt x="309" y="812"/>
                      <a:pt x="309" y="801"/>
                    </a:cubicBezTo>
                    <a:cubicBezTo>
                      <a:pt x="354" y="789"/>
                      <a:pt x="400" y="778"/>
                      <a:pt x="457" y="755"/>
                    </a:cubicBezTo>
                    <a:cubicBezTo>
                      <a:pt x="685" y="687"/>
                      <a:pt x="970" y="595"/>
                      <a:pt x="1096" y="481"/>
                    </a:cubicBezTo>
                    <a:cubicBezTo>
                      <a:pt x="1130" y="436"/>
                      <a:pt x="1130" y="379"/>
                      <a:pt x="1096" y="333"/>
                    </a:cubicBezTo>
                    <a:cubicBezTo>
                      <a:pt x="1073" y="316"/>
                      <a:pt x="1047" y="308"/>
                      <a:pt x="1021" y="308"/>
                    </a:cubicBezTo>
                    <a:cubicBezTo>
                      <a:pt x="996" y="308"/>
                      <a:pt x="970" y="316"/>
                      <a:pt x="947" y="333"/>
                    </a:cubicBezTo>
                    <a:cubicBezTo>
                      <a:pt x="868" y="424"/>
                      <a:pt x="582" y="504"/>
                      <a:pt x="400" y="561"/>
                    </a:cubicBezTo>
                    <a:cubicBezTo>
                      <a:pt x="377" y="573"/>
                      <a:pt x="354" y="584"/>
                      <a:pt x="343" y="584"/>
                    </a:cubicBezTo>
                    <a:cubicBezTo>
                      <a:pt x="263" y="390"/>
                      <a:pt x="206" y="82"/>
                      <a:pt x="206" y="82"/>
                    </a:cubicBezTo>
                    <a:cubicBezTo>
                      <a:pt x="196" y="33"/>
                      <a:pt x="160"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2"/>
              <p:cNvSpPr/>
              <p:nvPr/>
            </p:nvSpPr>
            <p:spPr>
              <a:xfrm>
                <a:off x="1576300" y="2195375"/>
                <a:ext cx="108650" cy="133200"/>
              </a:xfrm>
              <a:custGeom>
                <a:rect b="b" l="l" r="r" t="t"/>
                <a:pathLst>
                  <a:path extrusionOk="0" h="5328" w="4346">
                    <a:moveTo>
                      <a:pt x="4224" y="0"/>
                    </a:moveTo>
                    <a:cubicBezTo>
                      <a:pt x="4172" y="0"/>
                      <a:pt x="4116" y="42"/>
                      <a:pt x="4106" y="93"/>
                    </a:cubicBezTo>
                    <a:cubicBezTo>
                      <a:pt x="4003" y="675"/>
                      <a:pt x="3353" y="1382"/>
                      <a:pt x="2772" y="1997"/>
                    </a:cubicBezTo>
                    <a:cubicBezTo>
                      <a:pt x="2555" y="2225"/>
                      <a:pt x="2350" y="2442"/>
                      <a:pt x="2190" y="2636"/>
                    </a:cubicBezTo>
                    <a:cubicBezTo>
                      <a:pt x="1985" y="2898"/>
                      <a:pt x="1791" y="3149"/>
                      <a:pt x="1597" y="3411"/>
                    </a:cubicBezTo>
                    <a:cubicBezTo>
                      <a:pt x="1460" y="3605"/>
                      <a:pt x="1312" y="3799"/>
                      <a:pt x="1152" y="3993"/>
                    </a:cubicBezTo>
                    <a:cubicBezTo>
                      <a:pt x="1084" y="4073"/>
                      <a:pt x="1027" y="4175"/>
                      <a:pt x="959" y="4267"/>
                    </a:cubicBezTo>
                    <a:cubicBezTo>
                      <a:pt x="719" y="4609"/>
                      <a:pt x="468" y="4951"/>
                      <a:pt x="92" y="5099"/>
                    </a:cubicBezTo>
                    <a:cubicBezTo>
                      <a:pt x="35" y="5122"/>
                      <a:pt x="1" y="5190"/>
                      <a:pt x="24" y="5247"/>
                    </a:cubicBezTo>
                    <a:cubicBezTo>
                      <a:pt x="46" y="5293"/>
                      <a:pt x="92" y="5327"/>
                      <a:pt x="138" y="5327"/>
                    </a:cubicBezTo>
                    <a:cubicBezTo>
                      <a:pt x="149" y="5327"/>
                      <a:pt x="160" y="5327"/>
                      <a:pt x="183" y="5316"/>
                    </a:cubicBezTo>
                    <a:cubicBezTo>
                      <a:pt x="616" y="5145"/>
                      <a:pt x="890" y="4757"/>
                      <a:pt x="1141" y="4403"/>
                    </a:cubicBezTo>
                    <a:cubicBezTo>
                      <a:pt x="1209" y="4312"/>
                      <a:pt x="1278" y="4221"/>
                      <a:pt x="1335" y="4130"/>
                    </a:cubicBezTo>
                    <a:cubicBezTo>
                      <a:pt x="1495" y="3936"/>
                      <a:pt x="1643" y="3742"/>
                      <a:pt x="1791" y="3548"/>
                    </a:cubicBezTo>
                    <a:cubicBezTo>
                      <a:pt x="1973" y="3297"/>
                      <a:pt x="2167" y="3035"/>
                      <a:pt x="2373" y="2784"/>
                    </a:cubicBezTo>
                    <a:cubicBezTo>
                      <a:pt x="2532" y="2602"/>
                      <a:pt x="2726" y="2385"/>
                      <a:pt x="2943" y="2157"/>
                    </a:cubicBezTo>
                    <a:cubicBezTo>
                      <a:pt x="3547" y="1507"/>
                      <a:pt x="4220" y="789"/>
                      <a:pt x="4334" y="139"/>
                    </a:cubicBezTo>
                    <a:cubicBezTo>
                      <a:pt x="4345" y="82"/>
                      <a:pt x="4311" y="13"/>
                      <a:pt x="4243" y="2"/>
                    </a:cubicBezTo>
                    <a:cubicBezTo>
                      <a:pt x="4237" y="1"/>
                      <a:pt x="4231" y="0"/>
                      <a:pt x="4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2"/>
              <p:cNvSpPr/>
              <p:nvPr/>
            </p:nvSpPr>
            <p:spPr>
              <a:xfrm>
                <a:off x="1637875" y="2199500"/>
                <a:ext cx="63025" cy="48400"/>
              </a:xfrm>
              <a:custGeom>
                <a:rect b="b" l="l" r="r" t="t"/>
                <a:pathLst>
                  <a:path extrusionOk="0" h="1936" w="2521">
                    <a:moveTo>
                      <a:pt x="141" y="1"/>
                    </a:moveTo>
                    <a:cubicBezTo>
                      <a:pt x="128" y="1"/>
                      <a:pt x="116" y="3"/>
                      <a:pt x="103" y="8"/>
                    </a:cubicBezTo>
                    <a:cubicBezTo>
                      <a:pt x="35" y="31"/>
                      <a:pt x="1" y="88"/>
                      <a:pt x="24" y="156"/>
                    </a:cubicBezTo>
                    <a:cubicBezTo>
                      <a:pt x="183" y="635"/>
                      <a:pt x="240" y="1296"/>
                      <a:pt x="160" y="1798"/>
                    </a:cubicBezTo>
                    <a:cubicBezTo>
                      <a:pt x="149" y="1832"/>
                      <a:pt x="160" y="1867"/>
                      <a:pt x="183" y="1889"/>
                    </a:cubicBezTo>
                    <a:cubicBezTo>
                      <a:pt x="206" y="1924"/>
                      <a:pt x="229" y="1935"/>
                      <a:pt x="263" y="1935"/>
                    </a:cubicBezTo>
                    <a:lnTo>
                      <a:pt x="343" y="1935"/>
                    </a:lnTo>
                    <a:cubicBezTo>
                      <a:pt x="947" y="1935"/>
                      <a:pt x="1848" y="1753"/>
                      <a:pt x="2418" y="1570"/>
                    </a:cubicBezTo>
                    <a:cubicBezTo>
                      <a:pt x="2487" y="1547"/>
                      <a:pt x="2521" y="1490"/>
                      <a:pt x="2498" y="1422"/>
                    </a:cubicBezTo>
                    <a:cubicBezTo>
                      <a:pt x="2480" y="1377"/>
                      <a:pt x="2434" y="1346"/>
                      <a:pt x="2387" y="1346"/>
                    </a:cubicBezTo>
                    <a:cubicBezTo>
                      <a:pt x="2375" y="1346"/>
                      <a:pt x="2362" y="1349"/>
                      <a:pt x="2350" y="1353"/>
                    </a:cubicBezTo>
                    <a:cubicBezTo>
                      <a:pt x="1814" y="1525"/>
                      <a:pt x="981" y="1696"/>
                      <a:pt x="400" y="1707"/>
                    </a:cubicBezTo>
                    <a:cubicBezTo>
                      <a:pt x="468" y="1194"/>
                      <a:pt x="411" y="555"/>
                      <a:pt x="252" y="76"/>
                    </a:cubicBezTo>
                    <a:cubicBezTo>
                      <a:pt x="234" y="32"/>
                      <a:pt x="188" y="1"/>
                      <a:pt x="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2"/>
              <p:cNvSpPr/>
              <p:nvPr/>
            </p:nvSpPr>
            <p:spPr>
              <a:xfrm>
                <a:off x="1627625" y="2211325"/>
                <a:ext cx="69575" cy="57100"/>
              </a:xfrm>
              <a:custGeom>
                <a:rect b="b" l="l" r="r" t="t"/>
                <a:pathLst>
                  <a:path extrusionOk="0" h="2284" w="2783">
                    <a:moveTo>
                      <a:pt x="121" y="1"/>
                    </a:moveTo>
                    <a:cubicBezTo>
                      <a:pt x="115" y="1"/>
                      <a:pt x="109" y="1"/>
                      <a:pt x="103" y="2"/>
                    </a:cubicBezTo>
                    <a:cubicBezTo>
                      <a:pt x="34" y="14"/>
                      <a:pt x="0" y="82"/>
                      <a:pt x="12" y="139"/>
                    </a:cubicBezTo>
                    <a:cubicBezTo>
                      <a:pt x="91" y="550"/>
                      <a:pt x="80" y="949"/>
                      <a:pt x="57" y="1371"/>
                    </a:cubicBezTo>
                    <a:cubicBezTo>
                      <a:pt x="46" y="1622"/>
                      <a:pt x="46" y="1884"/>
                      <a:pt x="57" y="2146"/>
                    </a:cubicBezTo>
                    <a:cubicBezTo>
                      <a:pt x="57" y="2203"/>
                      <a:pt x="103" y="2249"/>
                      <a:pt x="160" y="2260"/>
                    </a:cubicBezTo>
                    <a:cubicBezTo>
                      <a:pt x="285" y="2272"/>
                      <a:pt x="422" y="2283"/>
                      <a:pt x="559" y="2283"/>
                    </a:cubicBezTo>
                    <a:cubicBezTo>
                      <a:pt x="1403" y="2283"/>
                      <a:pt x="2372" y="2044"/>
                      <a:pt x="2691" y="1964"/>
                    </a:cubicBezTo>
                    <a:cubicBezTo>
                      <a:pt x="2748" y="1952"/>
                      <a:pt x="2783" y="1884"/>
                      <a:pt x="2771" y="1827"/>
                    </a:cubicBezTo>
                    <a:cubicBezTo>
                      <a:pt x="2761" y="1767"/>
                      <a:pt x="2708" y="1734"/>
                      <a:pt x="2649" y="1734"/>
                    </a:cubicBezTo>
                    <a:cubicBezTo>
                      <a:pt x="2640" y="1734"/>
                      <a:pt x="2632" y="1734"/>
                      <a:pt x="2623" y="1736"/>
                    </a:cubicBezTo>
                    <a:cubicBezTo>
                      <a:pt x="2327" y="1817"/>
                      <a:pt x="1374" y="2054"/>
                      <a:pt x="564" y="2054"/>
                    </a:cubicBezTo>
                    <a:cubicBezTo>
                      <a:pt x="469" y="2054"/>
                      <a:pt x="375" y="2051"/>
                      <a:pt x="285" y="2044"/>
                    </a:cubicBezTo>
                    <a:cubicBezTo>
                      <a:pt x="274" y="1816"/>
                      <a:pt x="285" y="1599"/>
                      <a:pt x="297" y="1382"/>
                    </a:cubicBezTo>
                    <a:cubicBezTo>
                      <a:pt x="308" y="960"/>
                      <a:pt x="320" y="538"/>
                      <a:pt x="240" y="94"/>
                    </a:cubicBezTo>
                    <a:cubicBezTo>
                      <a:pt x="229" y="43"/>
                      <a:pt x="174" y="1"/>
                      <a:pt x="121"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2"/>
              <p:cNvSpPr/>
              <p:nvPr/>
            </p:nvSpPr>
            <p:spPr>
              <a:xfrm>
                <a:off x="1613650" y="2232750"/>
                <a:ext cx="58750" cy="56750"/>
              </a:xfrm>
              <a:custGeom>
                <a:rect b="b" l="l" r="r" t="t"/>
                <a:pathLst>
                  <a:path extrusionOk="0" h="2270" w="2350">
                    <a:moveTo>
                      <a:pt x="217" y="1"/>
                    </a:moveTo>
                    <a:cubicBezTo>
                      <a:pt x="160" y="1"/>
                      <a:pt x="103" y="46"/>
                      <a:pt x="103" y="115"/>
                    </a:cubicBezTo>
                    <a:cubicBezTo>
                      <a:pt x="92" y="514"/>
                      <a:pt x="69" y="913"/>
                      <a:pt x="46" y="1312"/>
                    </a:cubicBezTo>
                    <a:cubicBezTo>
                      <a:pt x="35" y="1586"/>
                      <a:pt x="12" y="1871"/>
                      <a:pt x="1" y="2144"/>
                    </a:cubicBezTo>
                    <a:cubicBezTo>
                      <a:pt x="1" y="2179"/>
                      <a:pt x="23" y="2213"/>
                      <a:pt x="46" y="2236"/>
                    </a:cubicBezTo>
                    <a:cubicBezTo>
                      <a:pt x="69" y="2258"/>
                      <a:pt x="92" y="2270"/>
                      <a:pt x="126" y="2270"/>
                    </a:cubicBezTo>
                    <a:lnTo>
                      <a:pt x="137" y="2270"/>
                    </a:lnTo>
                    <a:cubicBezTo>
                      <a:pt x="400" y="2213"/>
                      <a:pt x="673" y="2190"/>
                      <a:pt x="947" y="2167"/>
                    </a:cubicBezTo>
                    <a:cubicBezTo>
                      <a:pt x="1380" y="2133"/>
                      <a:pt x="1836" y="2087"/>
                      <a:pt x="2258" y="1951"/>
                    </a:cubicBezTo>
                    <a:cubicBezTo>
                      <a:pt x="2315" y="1928"/>
                      <a:pt x="2349" y="1859"/>
                      <a:pt x="2327" y="1802"/>
                    </a:cubicBezTo>
                    <a:cubicBezTo>
                      <a:pt x="2317" y="1745"/>
                      <a:pt x="2268" y="1720"/>
                      <a:pt x="2212" y="1720"/>
                    </a:cubicBezTo>
                    <a:cubicBezTo>
                      <a:pt x="2201" y="1720"/>
                      <a:pt x="2190" y="1721"/>
                      <a:pt x="2178" y="1723"/>
                    </a:cubicBezTo>
                    <a:cubicBezTo>
                      <a:pt x="1791" y="1859"/>
                      <a:pt x="1346" y="1894"/>
                      <a:pt x="924" y="1939"/>
                    </a:cubicBezTo>
                    <a:cubicBezTo>
                      <a:pt x="696" y="1962"/>
                      <a:pt x="468" y="1973"/>
                      <a:pt x="240" y="2008"/>
                    </a:cubicBezTo>
                    <a:cubicBezTo>
                      <a:pt x="251" y="1780"/>
                      <a:pt x="263" y="1551"/>
                      <a:pt x="286" y="1323"/>
                    </a:cubicBezTo>
                    <a:cubicBezTo>
                      <a:pt x="297" y="924"/>
                      <a:pt x="331" y="514"/>
                      <a:pt x="331" y="115"/>
                    </a:cubicBezTo>
                    <a:cubicBezTo>
                      <a:pt x="331" y="46"/>
                      <a:pt x="286" y="1"/>
                      <a:pt x="217"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2"/>
              <p:cNvSpPr/>
              <p:nvPr/>
            </p:nvSpPr>
            <p:spPr>
              <a:xfrm>
                <a:off x="1596250" y="2256125"/>
                <a:ext cx="58750" cy="56750"/>
              </a:xfrm>
              <a:custGeom>
                <a:rect b="b" l="l" r="r" t="t"/>
                <a:pathLst>
                  <a:path extrusionOk="0" h="2270" w="2350">
                    <a:moveTo>
                      <a:pt x="218" y="1"/>
                    </a:moveTo>
                    <a:cubicBezTo>
                      <a:pt x="161" y="1"/>
                      <a:pt x="104" y="58"/>
                      <a:pt x="104" y="115"/>
                    </a:cubicBezTo>
                    <a:cubicBezTo>
                      <a:pt x="92" y="514"/>
                      <a:pt x="69" y="924"/>
                      <a:pt x="47" y="1312"/>
                    </a:cubicBezTo>
                    <a:cubicBezTo>
                      <a:pt x="35" y="1597"/>
                      <a:pt x="12" y="1871"/>
                      <a:pt x="1" y="2156"/>
                    </a:cubicBezTo>
                    <a:cubicBezTo>
                      <a:pt x="1" y="2190"/>
                      <a:pt x="12" y="2224"/>
                      <a:pt x="47" y="2247"/>
                    </a:cubicBezTo>
                    <a:cubicBezTo>
                      <a:pt x="69" y="2258"/>
                      <a:pt x="92" y="2270"/>
                      <a:pt x="115" y="2270"/>
                    </a:cubicBezTo>
                    <a:lnTo>
                      <a:pt x="138" y="2270"/>
                    </a:lnTo>
                    <a:cubicBezTo>
                      <a:pt x="400" y="2224"/>
                      <a:pt x="674" y="2201"/>
                      <a:pt x="947" y="2179"/>
                    </a:cubicBezTo>
                    <a:cubicBezTo>
                      <a:pt x="1381" y="2133"/>
                      <a:pt x="1837" y="2087"/>
                      <a:pt x="2259" y="1951"/>
                    </a:cubicBezTo>
                    <a:cubicBezTo>
                      <a:pt x="2316" y="1928"/>
                      <a:pt x="2350" y="1871"/>
                      <a:pt x="2327" y="1802"/>
                    </a:cubicBezTo>
                    <a:cubicBezTo>
                      <a:pt x="2318" y="1758"/>
                      <a:pt x="2274" y="1727"/>
                      <a:pt x="2222" y="1727"/>
                    </a:cubicBezTo>
                    <a:cubicBezTo>
                      <a:pt x="2208" y="1727"/>
                      <a:pt x="2194" y="1729"/>
                      <a:pt x="2179" y="1734"/>
                    </a:cubicBezTo>
                    <a:cubicBezTo>
                      <a:pt x="1791" y="1859"/>
                      <a:pt x="1346" y="1905"/>
                      <a:pt x="925" y="1939"/>
                    </a:cubicBezTo>
                    <a:cubicBezTo>
                      <a:pt x="697" y="1962"/>
                      <a:pt x="468" y="1985"/>
                      <a:pt x="240" y="2019"/>
                    </a:cubicBezTo>
                    <a:cubicBezTo>
                      <a:pt x="252" y="1791"/>
                      <a:pt x="263" y="1563"/>
                      <a:pt x="275" y="1323"/>
                    </a:cubicBezTo>
                    <a:cubicBezTo>
                      <a:pt x="297" y="936"/>
                      <a:pt x="320" y="525"/>
                      <a:pt x="332" y="126"/>
                    </a:cubicBezTo>
                    <a:cubicBezTo>
                      <a:pt x="332" y="58"/>
                      <a:pt x="286" y="1"/>
                      <a:pt x="218" y="1"/>
                    </a:cubicBezTo>
                    <a:close/>
                  </a:path>
                </a:pathLst>
              </a:custGeom>
              <a:solidFill>
                <a:srgbClr val="678E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2"/>
              <p:cNvSpPr/>
              <p:nvPr/>
            </p:nvSpPr>
            <p:spPr>
              <a:xfrm>
                <a:off x="1663250" y="2199975"/>
                <a:ext cx="31675" cy="23975"/>
              </a:xfrm>
              <a:custGeom>
                <a:rect b="b" l="l" r="r" t="t"/>
                <a:pathLst>
                  <a:path extrusionOk="0" h="959" w="1267">
                    <a:moveTo>
                      <a:pt x="115" y="0"/>
                    </a:moveTo>
                    <a:cubicBezTo>
                      <a:pt x="46" y="0"/>
                      <a:pt x="1" y="57"/>
                      <a:pt x="12" y="126"/>
                    </a:cubicBezTo>
                    <a:cubicBezTo>
                      <a:pt x="12" y="149"/>
                      <a:pt x="46" y="628"/>
                      <a:pt x="126" y="878"/>
                    </a:cubicBezTo>
                    <a:cubicBezTo>
                      <a:pt x="137" y="924"/>
                      <a:pt x="183" y="958"/>
                      <a:pt x="240" y="958"/>
                    </a:cubicBezTo>
                    <a:lnTo>
                      <a:pt x="263" y="958"/>
                    </a:lnTo>
                    <a:cubicBezTo>
                      <a:pt x="308" y="947"/>
                      <a:pt x="377" y="935"/>
                      <a:pt x="445" y="924"/>
                    </a:cubicBezTo>
                    <a:cubicBezTo>
                      <a:pt x="708" y="867"/>
                      <a:pt x="1050" y="810"/>
                      <a:pt x="1209" y="685"/>
                    </a:cubicBezTo>
                    <a:cubicBezTo>
                      <a:pt x="1255" y="650"/>
                      <a:pt x="1266" y="570"/>
                      <a:pt x="1232" y="525"/>
                    </a:cubicBezTo>
                    <a:cubicBezTo>
                      <a:pt x="1206" y="493"/>
                      <a:pt x="1173" y="479"/>
                      <a:pt x="1139" y="479"/>
                    </a:cubicBezTo>
                    <a:cubicBezTo>
                      <a:pt x="1113" y="479"/>
                      <a:pt x="1086" y="487"/>
                      <a:pt x="1061" y="502"/>
                    </a:cubicBezTo>
                    <a:cubicBezTo>
                      <a:pt x="947" y="593"/>
                      <a:pt x="616" y="650"/>
                      <a:pt x="400" y="696"/>
                    </a:cubicBezTo>
                    <a:cubicBezTo>
                      <a:pt x="377" y="696"/>
                      <a:pt x="343" y="707"/>
                      <a:pt x="320" y="707"/>
                    </a:cubicBezTo>
                    <a:cubicBezTo>
                      <a:pt x="263" y="468"/>
                      <a:pt x="240" y="114"/>
                      <a:pt x="240" y="103"/>
                    </a:cubicBezTo>
                    <a:cubicBezTo>
                      <a:pt x="229" y="46"/>
                      <a:pt x="183"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2"/>
              <p:cNvSpPr/>
              <p:nvPr/>
            </p:nvSpPr>
            <p:spPr>
              <a:xfrm>
                <a:off x="1346550" y="1603325"/>
                <a:ext cx="408225" cy="760850"/>
              </a:xfrm>
              <a:custGeom>
                <a:rect b="b" l="l" r="r" t="t"/>
                <a:pathLst>
                  <a:path extrusionOk="0" h="30434" w="16329">
                    <a:moveTo>
                      <a:pt x="5063" y="0"/>
                    </a:moveTo>
                    <a:lnTo>
                      <a:pt x="5063" y="0"/>
                    </a:lnTo>
                    <a:cubicBezTo>
                      <a:pt x="3569" y="3204"/>
                      <a:pt x="1904" y="6990"/>
                      <a:pt x="1471" y="8963"/>
                    </a:cubicBezTo>
                    <a:cubicBezTo>
                      <a:pt x="490" y="13353"/>
                      <a:pt x="0" y="18108"/>
                      <a:pt x="502" y="22601"/>
                    </a:cubicBezTo>
                    <a:cubicBezTo>
                      <a:pt x="798" y="25257"/>
                      <a:pt x="2053" y="27869"/>
                      <a:pt x="4162" y="29613"/>
                    </a:cubicBezTo>
                    <a:cubicBezTo>
                      <a:pt x="5293" y="30232"/>
                      <a:pt x="6668" y="30434"/>
                      <a:pt x="7920" y="30434"/>
                    </a:cubicBezTo>
                    <a:cubicBezTo>
                      <a:pt x="9091" y="30434"/>
                      <a:pt x="10154" y="30257"/>
                      <a:pt x="10810" y="30081"/>
                    </a:cubicBezTo>
                    <a:cubicBezTo>
                      <a:pt x="13923" y="29248"/>
                      <a:pt x="15531" y="26979"/>
                      <a:pt x="16329" y="24265"/>
                    </a:cubicBezTo>
                    <a:cubicBezTo>
                      <a:pt x="16096" y="24065"/>
                      <a:pt x="15772" y="24001"/>
                      <a:pt x="15367" y="24001"/>
                    </a:cubicBezTo>
                    <a:cubicBezTo>
                      <a:pt x="14918" y="24001"/>
                      <a:pt x="14370" y="24080"/>
                      <a:pt x="13740" y="24140"/>
                    </a:cubicBezTo>
                    <a:cubicBezTo>
                      <a:pt x="12952" y="24214"/>
                      <a:pt x="12251" y="24325"/>
                      <a:pt x="11615" y="24325"/>
                    </a:cubicBezTo>
                    <a:cubicBezTo>
                      <a:pt x="10772" y="24325"/>
                      <a:pt x="10043" y="24129"/>
                      <a:pt x="9373" y="23387"/>
                    </a:cubicBezTo>
                    <a:cubicBezTo>
                      <a:pt x="8199" y="22110"/>
                      <a:pt x="7868" y="22065"/>
                      <a:pt x="6180" y="22053"/>
                    </a:cubicBezTo>
                    <a:cubicBezTo>
                      <a:pt x="4322" y="22053"/>
                      <a:pt x="3181" y="20879"/>
                      <a:pt x="2680" y="19123"/>
                    </a:cubicBezTo>
                    <a:cubicBezTo>
                      <a:pt x="2338" y="17903"/>
                      <a:pt x="2543" y="16455"/>
                      <a:pt x="2543" y="15200"/>
                    </a:cubicBezTo>
                    <a:cubicBezTo>
                      <a:pt x="2554" y="13296"/>
                      <a:pt x="3113" y="12007"/>
                      <a:pt x="3592" y="10217"/>
                    </a:cubicBezTo>
                    <a:cubicBezTo>
                      <a:pt x="4128" y="8256"/>
                      <a:pt x="4618" y="6067"/>
                      <a:pt x="4858" y="4048"/>
                    </a:cubicBezTo>
                    <a:cubicBezTo>
                      <a:pt x="5006" y="2840"/>
                      <a:pt x="4892" y="1346"/>
                      <a:pt x="50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51"/>
          <p:cNvSpPr/>
          <p:nvPr/>
        </p:nvSpPr>
        <p:spPr>
          <a:xfrm rot="-1771159">
            <a:off x="7238088" y="5116918"/>
            <a:ext cx="27624" cy="25211"/>
          </a:xfrm>
          <a:custGeom>
            <a:rect b="b" l="l" r="r" t="t"/>
            <a:pathLst>
              <a:path extrusionOk="0" h="282" w="309">
                <a:moveTo>
                  <a:pt x="160" y="0"/>
                </a:moveTo>
                <a:cubicBezTo>
                  <a:pt x="148" y="0"/>
                  <a:pt x="136" y="2"/>
                  <a:pt x="124" y="6"/>
                </a:cubicBezTo>
                <a:cubicBezTo>
                  <a:pt x="47" y="21"/>
                  <a:pt x="0" y="98"/>
                  <a:pt x="16" y="175"/>
                </a:cubicBezTo>
                <a:cubicBezTo>
                  <a:pt x="35" y="239"/>
                  <a:pt x="91" y="282"/>
                  <a:pt x="153" y="282"/>
                </a:cubicBezTo>
                <a:cubicBezTo>
                  <a:pt x="166" y="282"/>
                  <a:pt x="179" y="280"/>
                  <a:pt x="193" y="276"/>
                </a:cubicBezTo>
                <a:cubicBezTo>
                  <a:pt x="270" y="252"/>
                  <a:pt x="308" y="175"/>
                  <a:pt x="293" y="106"/>
                </a:cubicBezTo>
                <a:cubicBezTo>
                  <a:pt x="274" y="43"/>
                  <a:pt x="218" y="0"/>
                  <a:pt x="160" y="0"/>
                </a:cubicBezTo>
                <a:close/>
              </a:path>
            </a:pathLst>
          </a:custGeom>
          <a:solidFill>
            <a:srgbClr val="7A4C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1"/>
          <p:cNvSpPr txBox="1"/>
          <p:nvPr>
            <p:ph type="title"/>
          </p:nvPr>
        </p:nvSpPr>
        <p:spPr>
          <a:xfrm>
            <a:off x="4534100" y="537213"/>
            <a:ext cx="40041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5B0F00"/>
                </a:solidFill>
              </a:rPr>
              <a:t>20-80 years to mature</a:t>
            </a:r>
            <a:endParaRPr sz="2500">
              <a:solidFill>
                <a:srgbClr val="5B0F00"/>
              </a:solidFill>
            </a:endParaRPr>
          </a:p>
        </p:txBody>
      </p:sp>
      <p:sp>
        <p:nvSpPr>
          <p:cNvPr id="1233" name="Google Shape;1233;p51"/>
          <p:cNvSpPr txBox="1"/>
          <p:nvPr>
            <p:ph idx="2" type="title"/>
          </p:nvPr>
        </p:nvSpPr>
        <p:spPr>
          <a:xfrm>
            <a:off x="4534100" y="1575950"/>
            <a:ext cx="36651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5B0F00"/>
                </a:solidFill>
              </a:rPr>
              <a:t>&lt;50</a:t>
            </a:r>
            <a:r>
              <a:rPr lang="en" sz="2500">
                <a:solidFill>
                  <a:srgbClr val="5B0F00"/>
                </a:solidFill>
              </a:rPr>
              <a:t>% </a:t>
            </a:r>
            <a:r>
              <a:rPr lang="en" sz="2500">
                <a:solidFill>
                  <a:srgbClr val="5B0F00"/>
                </a:solidFill>
              </a:rPr>
              <a:t>Cellulose</a:t>
            </a:r>
            <a:endParaRPr sz="2500">
              <a:solidFill>
                <a:srgbClr val="5B0F00"/>
              </a:solidFill>
            </a:endParaRPr>
          </a:p>
        </p:txBody>
      </p:sp>
      <p:sp>
        <p:nvSpPr>
          <p:cNvPr id="1234" name="Google Shape;1234;p51"/>
          <p:cNvSpPr txBox="1"/>
          <p:nvPr>
            <p:ph idx="3" type="title"/>
          </p:nvPr>
        </p:nvSpPr>
        <p:spPr>
          <a:xfrm>
            <a:off x="4534100" y="2614675"/>
            <a:ext cx="36651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5B0F00"/>
                </a:solidFill>
              </a:rPr>
              <a:t>20-35</a:t>
            </a:r>
            <a:r>
              <a:rPr lang="en" sz="2500">
                <a:solidFill>
                  <a:srgbClr val="5B0F00"/>
                </a:solidFill>
              </a:rPr>
              <a:t>% Lignin</a:t>
            </a:r>
            <a:endParaRPr sz="2500">
              <a:solidFill>
                <a:srgbClr val="5B0F00"/>
              </a:solidFill>
            </a:endParaRPr>
          </a:p>
        </p:txBody>
      </p:sp>
      <p:grpSp>
        <p:nvGrpSpPr>
          <p:cNvPr id="1235" name="Google Shape;1235;p51"/>
          <p:cNvGrpSpPr/>
          <p:nvPr/>
        </p:nvGrpSpPr>
        <p:grpSpPr>
          <a:xfrm>
            <a:off x="515148" y="800987"/>
            <a:ext cx="3042619" cy="3541536"/>
            <a:chOff x="1578850" y="2500800"/>
            <a:chExt cx="398875" cy="438450"/>
          </a:xfrm>
        </p:grpSpPr>
        <p:sp>
          <p:nvSpPr>
            <p:cNvPr id="1236" name="Google Shape;1236;p51"/>
            <p:cNvSpPr/>
            <p:nvPr/>
          </p:nvSpPr>
          <p:spPr>
            <a:xfrm>
              <a:off x="1649500" y="2622575"/>
              <a:ext cx="252100" cy="310600"/>
            </a:xfrm>
            <a:custGeom>
              <a:rect b="b" l="l" r="r" t="t"/>
              <a:pathLst>
                <a:path extrusionOk="0" h="12424" w="10084">
                  <a:moveTo>
                    <a:pt x="4900" y="1"/>
                  </a:moveTo>
                  <a:cubicBezTo>
                    <a:pt x="4838" y="1"/>
                    <a:pt x="4777" y="32"/>
                    <a:pt x="4745" y="103"/>
                  </a:cubicBezTo>
                  <a:cubicBezTo>
                    <a:pt x="4563" y="509"/>
                    <a:pt x="4380" y="975"/>
                    <a:pt x="4238" y="1503"/>
                  </a:cubicBezTo>
                  <a:cubicBezTo>
                    <a:pt x="4055" y="2112"/>
                    <a:pt x="3974" y="2680"/>
                    <a:pt x="3933" y="3168"/>
                  </a:cubicBezTo>
                  <a:cubicBezTo>
                    <a:pt x="3916" y="3306"/>
                    <a:pt x="3796" y="3400"/>
                    <a:pt x="3673" y="3400"/>
                  </a:cubicBezTo>
                  <a:cubicBezTo>
                    <a:pt x="3652" y="3400"/>
                    <a:pt x="3630" y="3397"/>
                    <a:pt x="3609" y="3391"/>
                  </a:cubicBezTo>
                  <a:cubicBezTo>
                    <a:pt x="3020" y="3188"/>
                    <a:pt x="2472" y="2721"/>
                    <a:pt x="1965" y="2092"/>
                  </a:cubicBezTo>
                  <a:cubicBezTo>
                    <a:pt x="1437" y="1442"/>
                    <a:pt x="787" y="1016"/>
                    <a:pt x="361" y="509"/>
                  </a:cubicBezTo>
                  <a:cubicBezTo>
                    <a:pt x="317" y="459"/>
                    <a:pt x="264" y="437"/>
                    <a:pt x="213" y="437"/>
                  </a:cubicBezTo>
                  <a:cubicBezTo>
                    <a:pt x="100" y="437"/>
                    <a:pt x="0" y="544"/>
                    <a:pt x="57" y="671"/>
                  </a:cubicBezTo>
                  <a:cubicBezTo>
                    <a:pt x="361" y="1463"/>
                    <a:pt x="868" y="2437"/>
                    <a:pt x="1721" y="3391"/>
                  </a:cubicBezTo>
                  <a:cubicBezTo>
                    <a:pt x="2391" y="4162"/>
                    <a:pt x="3101" y="4690"/>
                    <a:pt x="3670" y="5055"/>
                  </a:cubicBezTo>
                  <a:cubicBezTo>
                    <a:pt x="3832" y="5136"/>
                    <a:pt x="3954" y="5258"/>
                    <a:pt x="4055" y="5380"/>
                  </a:cubicBezTo>
                  <a:cubicBezTo>
                    <a:pt x="4725" y="6172"/>
                    <a:pt x="5212" y="6902"/>
                    <a:pt x="5537" y="7450"/>
                  </a:cubicBezTo>
                  <a:cubicBezTo>
                    <a:pt x="5902" y="8100"/>
                    <a:pt x="6207" y="8628"/>
                    <a:pt x="6430" y="9257"/>
                  </a:cubicBezTo>
                  <a:cubicBezTo>
                    <a:pt x="6471" y="9358"/>
                    <a:pt x="6430" y="9480"/>
                    <a:pt x="6329" y="9541"/>
                  </a:cubicBezTo>
                  <a:cubicBezTo>
                    <a:pt x="5983" y="9805"/>
                    <a:pt x="5557" y="10150"/>
                    <a:pt x="5151" y="10617"/>
                  </a:cubicBezTo>
                  <a:cubicBezTo>
                    <a:pt x="4563" y="11266"/>
                    <a:pt x="4177" y="11916"/>
                    <a:pt x="3954" y="12403"/>
                  </a:cubicBezTo>
                  <a:lnTo>
                    <a:pt x="5354" y="12403"/>
                  </a:lnTo>
                  <a:cubicBezTo>
                    <a:pt x="5415" y="12180"/>
                    <a:pt x="5557" y="11713"/>
                    <a:pt x="5983" y="11307"/>
                  </a:cubicBezTo>
                  <a:cubicBezTo>
                    <a:pt x="6105" y="11185"/>
                    <a:pt x="6227" y="11104"/>
                    <a:pt x="6349" y="11023"/>
                  </a:cubicBezTo>
                  <a:cubicBezTo>
                    <a:pt x="6390" y="10992"/>
                    <a:pt x="6436" y="10978"/>
                    <a:pt x="6481" y="10978"/>
                  </a:cubicBezTo>
                  <a:cubicBezTo>
                    <a:pt x="6611" y="10978"/>
                    <a:pt x="6734" y="11095"/>
                    <a:pt x="6734" y="11246"/>
                  </a:cubicBezTo>
                  <a:cubicBezTo>
                    <a:pt x="6714" y="11490"/>
                    <a:pt x="6674" y="11835"/>
                    <a:pt x="6613" y="12423"/>
                  </a:cubicBezTo>
                  <a:lnTo>
                    <a:pt x="10084" y="12423"/>
                  </a:lnTo>
                  <a:cubicBezTo>
                    <a:pt x="9901" y="11469"/>
                    <a:pt x="9576" y="10272"/>
                    <a:pt x="8947" y="8952"/>
                  </a:cubicBezTo>
                  <a:cubicBezTo>
                    <a:pt x="8582" y="8161"/>
                    <a:pt x="8155" y="7471"/>
                    <a:pt x="7770" y="6923"/>
                  </a:cubicBezTo>
                  <a:cubicBezTo>
                    <a:pt x="7688" y="6801"/>
                    <a:pt x="7709" y="6659"/>
                    <a:pt x="7810" y="6578"/>
                  </a:cubicBezTo>
                  <a:cubicBezTo>
                    <a:pt x="8094" y="6354"/>
                    <a:pt x="8379" y="6090"/>
                    <a:pt x="8683" y="5766"/>
                  </a:cubicBezTo>
                  <a:cubicBezTo>
                    <a:pt x="9170" y="5218"/>
                    <a:pt x="9515" y="4649"/>
                    <a:pt x="9759" y="4142"/>
                  </a:cubicBezTo>
                  <a:cubicBezTo>
                    <a:pt x="9820" y="4019"/>
                    <a:pt x="9708" y="3896"/>
                    <a:pt x="9588" y="3896"/>
                  </a:cubicBezTo>
                  <a:cubicBezTo>
                    <a:pt x="9549" y="3896"/>
                    <a:pt x="9509" y="3909"/>
                    <a:pt x="9475" y="3939"/>
                  </a:cubicBezTo>
                  <a:cubicBezTo>
                    <a:pt x="9008" y="4365"/>
                    <a:pt x="8419" y="4832"/>
                    <a:pt x="7688" y="5218"/>
                  </a:cubicBezTo>
                  <a:cubicBezTo>
                    <a:pt x="7303" y="5421"/>
                    <a:pt x="6897" y="5583"/>
                    <a:pt x="6552" y="5705"/>
                  </a:cubicBezTo>
                  <a:cubicBezTo>
                    <a:pt x="6520" y="5715"/>
                    <a:pt x="6489" y="5720"/>
                    <a:pt x="6458" y="5720"/>
                  </a:cubicBezTo>
                  <a:cubicBezTo>
                    <a:pt x="6371" y="5720"/>
                    <a:pt x="6292" y="5679"/>
                    <a:pt x="6247" y="5603"/>
                  </a:cubicBezTo>
                  <a:cubicBezTo>
                    <a:pt x="5943" y="5096"/>
                    <a:pt x="5598" y="4426"/>
                    <a:pt x="5354" y="3594"/>
                  </a:cubicBezTo>
                  <a:cubicBezTo>
                    <a:pt x="4969" y="2295"/>
                    <a:pt x="4969" y="1097"/>
                    <a:pt x="5070" y="204"/>
                  </a:cubicBezTo>
                  <a:cubicBezTo>
                    <a:pt x="5095" y="80"/>
                    <a:pt x="4998" y="1"/>
                    <a:pt x="4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1"/>
            <p:cNvSpPr/>
            <p:nvPr/>
          </p:nvSpPr>
          <p:spPr>
            <a:xfrm>
              <a:off x="1699625" y="2676375"/>
              <a:ext cx="201975" cy="256800"/>
            </a:xfrm>
            <a:custGeom>
              <a:rect b="b" l="l" r="r" t="t"/>
              <a:pathLst>
                <a:path extrusionOk="0" h="10272" w="8079">
                  <a:moveTo>
                    <a:pt x="0" y="1"/>
                  </a:moveTo>
                  <a:cubicBezTo>
                    <a:pt x="264" y="407"/>
                    <a:pt x="568" y="833"/>
                    <a:pt x="934" y="1239"/>
                  </a:cubicBezTo>
                  <a:cubicBezTo>
                    <a:pt x="1604" y="2010"/>
                    <a:pt x="2314" y="2538"/>
                    <a:pt x="2882" y="2903"/>
                  </a:cubicBezTo>
                  <a:cubicBezTo>
                    <a:pt x="3045" y="2984"/>
                    <a:pt x="3167" y="3106"/>
                    <a:pt x="3268" y="3228"/>
                  </a:cubicBezTo>
                  <a:cubicBezTo>
                    <a:pt x="3938" y="4020"/>
                    <a:pt x="4405" y="4750"/>
                    <a:pt x="4729" y="5298"/>
                  </a:cubicBezTo>
                  <a:cubicBezTo>
                    <a:pt x="5115" y="5948"/>
                    <a:pt x="5420" y="6476"/>
                    <a:pt x="5643" y="7105"/>
                  </a:cubicBezTo>
                  <a:cubicBezTo>
                    <a:pt x="5724" y="7348"/>
                    <a:pt x="5826" y="7633"/>
                    <a:pt x="5886" y="7978"/>
                  </a:cubicBezTo>
                  <a:cubicBezTo>
                    <a:pt x="5968" y="8424"/>
                    <a:pt x="5968" y="8790"/>
                    <a:pt x="5947" y="9094"/>
                  </a:cubicBezTo>
                  <a:cubicBezTo>
                    <a:pt x="5927" y="9338"/>
                    <a:pt x="5886" y="9683"/>
                    <a:pt x="5826" y="10271"/>
                  </a:cubicBezTo>
                  <a:lnTo>
                    <a:pt x="8079" y="10271"/>
                  </a:lnTo>
                  <a:cubicBezTo>
                    <a:pt x="7896" y="9317"/>
                    <a:pt x="7571" y="8120"/>
                    <a:pt x="6942" y="6800"/>
                  </a:cubicBezTo>
                  <a:cubicBezTo>
                    <a:pt x="6577" y="6009"/>
                    <a:pt x="6150" y="5319"/>
                    <a:pt x="5765" y="4771"/>
                  </a:cubicBezTo>
                  <a:cubicBezTo>
                    <a:pt x="5683" y="4649"/>
                    <a:pt x="5704" y="4507"/>
                    <a:pt x="5805" y="4426"/>
                  </a:cubicBezTo>
                  <a:cubicBezTo>
                    <a:pt x="6089" y="4202"/>
                    <a:pt x="6374" y="3938"/>
                    <a:pt x="6678" y="3614"/>
                  </a:cubicBezTo>
                  <a:cubicBezTo>
                    <a:pt x="6901" y="3370"/>
                    <a:pt x="7084" y="3106"/>
                    <a:pt x="7267" y="2863"/>
                  </a:cubicBezTo>
                  <a:lnTo>
                    <a:pt x="7267" y="2863"/>
                  </a:lnTo>
                  <a:cubicBezTo>
                    <a:pt x="7145" y="2924"/>
                    <a:pt x="7023" y="2984"/>
                    <a:pt x="6901" y="3066"/>
                  </a:cubicBezTo>
                  <a:cubicBezTo>
                    <a:pt x="6495" y="3269"/>
                    <a:pt x="6110" y="3431"/>
                    <a:pt x="5765" y="3553"/>
                  </a:cubicBezTo>
                  <a:cubicBezTo>
                    <a:pt x="5733" y="3563"/>
                    <a:pt x="5702" y="3568"/>
                    <a:pt x="5671" y="3568"/>
                  </a:cubicBezTo>
                  <a:cubicBezTo>
                    <a:pt x="5584" y="3568"/>
                    <a:pt x="5505" y="3527"/>
                    <a:pt x="5460" y="3451"/>
                  </a:cubicBezTo>
                  <a:cubicBezTo>
                    <a:pt x="5420" y="3390"/>
                    <a:pt x="5379" y="3309"/>
                    <a:pt x="5338" y="3228"/>
                  </a:cubicBezTo>
                  <a:cubicBezTo>
                    <a:pt x="5054" y="3370"/>
                    <a:pt x="4790" y="3472"/>
                    <a:pt x="4547" y="3553"/>
                  </a:cubicBezTo>
                  <a:cubicBezTo>
                    <a:pt x="4515" y="3563"/>
                    <a:pt x="4484" y="3568"/>
                    <a:pt x="4453" y="3568"/>
                  </a:cubicBezTo>
                  <a:cubicBezTo>
                    <a:pt x="4366" y="3568"/>
                    <a:pt x="4287" y="3527"/>
                    <a:pt x="4242" y="3451"/>
                  </a:cubicBezTo>
                  <a:cubicBezTo>
                    <a:pt x="3938" y="2944"/>
                    <a:pt x="3593" y="2274"/>
                    <a:pt x="3349" y="1442"/>
                  </a:cubicBezTo>
                  <a:cubicBezTo>
                    <a:pt x="3268" y="1198"/>
                    <a:pt x="3227" y="955"/>
                    <a:pt x="3167" y="731"/>
                  </a:cubicBezTo>
                  <a:cubicBezTo>
                    <a:pt x="3167" y="833"/>
                    <a:pt x="3146" y="934"/>
                    <a:pt x="3146" y="1016"/>
                  </a:cubicBezTo>
                  <a:cubicBezTo>
                    <a:pt x="3129" y="1154"/>
                    <a:pt x="3009" y="1248"/>
                    <a:pt x="2886" y="1248"/>
                  </a:cubicBezTo>
                  <a:cubicBezTo>
                    <a:pt x="2864" y="1248"/>
                    <a:pt x="2843" y="1245"/>
                    <a:pt x="2822" y="1239"/>
                  </a:cubicBezTo>
                  <a:cubicBezTo>
                    <a:pt x="2517" y="1137"/>
                    <a:pt x="2233" y="955"/>
                    <a:pt x="1949" y="731"/>
                  </a:cubicBezTo>
                  <a:cubicBezTo>
                    <a:pt x="1949" y="833"/>
                    <a:pt x="1928" y="934"/>
                    <a:pt x="1928" y="1016"/>
                  </a:cubicBezTo>
                  <a:cubicBezTo>
                    <a:pt x="1911" y="1154"/>
                    <a:pt x="1791" y="1248"/>
                    <a:pt x="1668" y="1248"/>
                  </a:cubicBezTo>
                  <a:cubicBezTo>
                    <a:pt x="1647" y="1248"/>
                    <a:pt x="1625" y="1245"/>
                    <a:pt x="1604" y="1239"/>
                  </a:cubicBezTo>
                  <a:cubicBezTo>
                    <a:pt x="1035" y="1036"/>
                    <a:pt x="508" y="58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1"/>
            <p:cNvSpPr/>
            <p:nvPr/>
          </p:nvSpPr>
          <p:spPr>
            <a:xfrm>
              <a:off x="1829025" y="2676650"/>
              <a:ext cx="145150" cy="89225"/>
            </a:xfrm>
            <a:custGeom>
              <a:rect b="b" l="l" r="r" t="t"/>
              <a:pathLst>
                <a:path extrusionOk="0" h="3569" w="5806">
                  <a:moveTo>
                    <a:pt x="2775" y="1"/>
                  </a:moveTo>
                  <a:cubicBezTo>
                    <a:pt x="2012" y="1"/>
                    <a:pt x="1320" y="510"/>
                    <a:pt x="1096" y="1268"/>
                  </a:cubicBezTo>
                  <a:cubicBezTo>
                    <a:pt x="1045" y="1259"/>
                    <a:pt x="994" y="1255"/>
                    <a:pt x="943" y="1255"/>
                  </a:cubicBezTo>
                  <a:cubicBezTo>
                    <a:pt x="552" y="1255"/>
                    <a:pt x="191" y="1523"/>
                    <a:pt x="102" y="1918"/>
                  </a:cubicBezTo>
                  <a:cubicBezTo>
                    <a:pt x="0" y="2364"/>
                    <a:pt x="284" y="2811"/>
                    <a:pt x="731" y="2933"/>
                  </a:cubicBezTo>
                  <a:cubicBezTo>
                    <a:pt x="788" y="2943"/>
                    <a:pt x="846" y="2948"/>
                    <a:pt x="903" y="2948"/>
                  </a:cubicBezTo>
                  <a:cubicBezTo>
                    <a:pt x="1067" y="2948"/>
                    <a:pt x="1224" y="2907"/>
                    <a:pt x="1360" y="2831"/>
                  </a:cubicBezTo>
                  <a:cubicBezTo>
                    <a:pt x="1604" y="3176"/>
                    <a:pt x="1949" y="3420"/>
                    <a:pt x="2395" y="3521"/>
                  </a:cubicBezTo>
                  <a:cubicBezTo>
                    <a:pt x="2529" y="3554"/>
                    <a:pt x="2664" y="3569"/>
                    <a:pt x="2796" y="3569"/>
                  </a:cubicBezTo>
                  <a:cubicBezTo>
                    <a:pt x="3164" y="3569"/>
                    <a:pt x="3517" y="3452"/>
                    <a:pt x="3816" y="3258"/>
                  </a:cubicBezTo>
                  <a:cubicBezTo>
                    <a:pt x="3938" y="3339"/>
                    <a:pt x="4080" y="3420"/>
                    <a:pt x="4263" y="3461"/>
                  </a:cubicBezTo>
                  <a:cubicBezTo>
                    <a:pt x="4347" y="3480"/>
                    <a:pt x="4432" y="3489"/>
                    <a:pt x="4516" y="3489"/>
                  </a:cubicBezTo>
                  <a:cubicBezTo>
                    <a:pt x="5053" y="3489"/>
                    <a:pt x="5540" y="3112"/>
                    <a:pt x="5663" y="2567"/>
                  </a:cubicBezTo>
                  <a:cubicBezTo>
                    <a:pt x="5805" y="1938"/>
                    <a:pt x="5399" y="1309"/>
                    <a:pt x="4770" y="1167"/>
                  </a:cubicBezTo>
                  <a:cubicBezTo>
                    <a:pt x="4698" y="1153"/>
                    <a:pt x="4626" y="1138"/>
                    <a:pt x="4548" y="1138"/>
                  </a:cubicBezTo>
                  <a:cubicBezTo>
                    <a:pt x="4515" y="1138"/>
                    <a:pt x="4481" y="1141"/>
                    <a:pt x="4445" y="1147"/>
                  </a:cubicBezTo>
                  <a:cubicBezTo>
                    <a:pt x="4242" y="599"/>
                    <a:pt x="3796" y="172"/>
                    <a:pt x="3187" y="51"/>
                  </a:cubicBezTo>
                  <a:cubicBezTo>
                    <a:pt x="3049" y="17"/>
                    <a:pt x="2911" y="1"/>
                    <a:pt x="27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1"/>
            <p:cNvSpPr/>
            <p:nvPr/>
          </p:nvSpPr>
          <p:spPr>
            <a:xfrm>
              <a:off x="1578850" y="2500800"/>
              <a:ext cx="275550" cy="175675"/>
            </a:xfrm>
            <a:custGeom>
              <a:rect b="b" l="l" r="r" t="t"/>
              <a:pathLst>
                <a:path extrusionOk="0" h="7027" w="11022">
                  <a:moveTo>
                    <a:pt x="5481" y="1"/>
                  </a:moveTo>
                  <a:cubicBezTo>
                    <a:pt x="4445" y="1"/>
                    <a:pt x="3552" y="630"/>
                    <a:pt x="3167" y="1503"/>
                  </a:cubicBezTo>
                  <a:cubicBezTo>
                    <a:pt x="3106" y="1665"/>
                    <a:pt x="2943" y="1746"/>
                    <a:pt x="2781" y="1746"/>
                  </a:cubicBezTo>
                  <a:cubicBezTo>
                    <a:pt x="1807" y="1746"/>
                    <a:pt x="1015" y="2538"/>
                    <a:pt x="1015" y="3512"/>
                  </a:cubicBezTo>
                  <a:cubicBezTo>
                    <a:pt x="1015" y="3654"/>
                    <a:pt x="1035" y="3796"/>
                    <a:pt x="1056" y="3918"/>
                  </a:cubicBezTo>
                  <a:cubicBezTo>
                    <a:pt x="1096" y="4101"/>
                    <a:pt x="1015" y="4304"/>
                    <a:pt x="833" y="4385"/>
                  </a:cubicBezTo>
                  <a:cubicBezTo>
                    <a:pt x="345" y="4629"/>
                    <a:pt x="0" y="5136"/>
                    <a:pt x="41" y="5725"/>
                  </a:cubicBezTo>
                  <a:cubicBezTo>
                    <a:pt x="61" y="6435"/>
                    <a:pt x="650" y="7003"/>
                    <a:pt x="1340" y="7024"/>
                  </a:cubicBezTo>
                  <a:cubicBezTo>
                    <a:pt x="1373" y="7026"/>
                    <a:pt x="1406" y="7027"/>
                    <a:pt x="1438" y="7027"/>
                  </a:cubicBezTo>
                  <a:cubicBezTo>
                    <a:pt x="1729" y="7027"/>
                    <a:pt x="2012" y="6946"/>
                    <a:pt x="2213" y="6800"/>
                  </a:cubicBezTo>
                  <a:cubicBezTo>
                    <a:pt x="2274" y="6760"/>
                    <a:pt x="2340" y="6740"/>
                    <a:pt x="2406" y="6740"/>
                  </a:cubicBezTo>
                  <a:cubicBezTo>
                    <a:pt x="2472" y="6740"/>
                    <a:pt x="2538" y="6760"/>
                    <a:pt x="2598" y="6800"/>
                  </a:cubicBezTo>
                  <a:cubicBezTo>
                    <a:pt x="2801" y="6942"/>
                    <a:pt x="3025" y="7024"/>
                    <a:pt x="3309" y="7024"/>
                  </a:cubicBezTo>
                  <a:cubicBezTo>
                    <a:pt x="3654" y="7024"/>
                    <a:pt x="4060" y="6942"/>
                    <a:pt x="4303" y="6740"/>
                  </a:cubicBezTo>
                  <a:cubicBezTo>
                    <a:pt x="4364" y="6689"/>
                    <a:pt x="4440" y="6663"/>
                    <a:pt x="4517" y="6663"/>
                  </a:cubicBezTo>
                  <a:cubicBezTo>
                    <a:pt x="4593" y="6663"/>
                    <a:pt x="4669" y="6689"/>
                    <a:pt x="4730" y="6740"/>
                  </a:cubicBezTo>
                  <a:cubicBezTo>
                    <a:pt x="4973" y="6942"/>
                    <a:pt x="5196" y="7024"/>
                    <a:pt x="5542" y="7024"/>
                  </a:cubicBezTo>
                  <a:cubicBezTo>
                    <a:pt x="5826" y="7024"/>
                    <a:pt x="6090" y="6942"/>
                    <a:pt x="6293" y="6800"/>
                  </a:cubicBezTo>
                  <a:cubicBezTo>
                    <a:pt x="6353" y="6760"/>
                    <a:pt x="6419" y="6740"/>
                    <a:pt x="6485" y="6740"/>
                  </a:cubicBezTo>
                  <a:cubicBezTo>
                    <a:pt x="6551" y="6740"/>
                    <a:pt x="6617" y="6760"/>
                    <a:pt x="6678" y="6800"/>
                  </a:cubicBezTo>
                  <a:cubicBezTo>
                    <a:pt x="6881" y="6942"/>
                    <a:pt x="7145" y="7024"/>
                    <a:pt x="7429" y="7024"/>
                  </a:cubicBezTo>
                  <a:cubicBezTo>
                    <a:pt x="7774" y="7024"/>
                    <a:pt x="8079" y="6963"/>
                    <a:pt x="8322" y="6760"/>
                  </a:cubicBezTo>
                  <a:cubicBezTo>
                    <a:pt x="8383" y="6709"/>
                    <a:pt x="8459" y="6684"/>
                    <a:pt x="8535" y="6684"/>
                  </a:cubicBezTo>
                  <a:cubicBezTo>
                    <a:pt x="8612" y="6684"/>
                    <a:pt x="8688" y="6709"/>
                    <a:pt x="8749" y="6760"/>
                  </a:cubicBezTo>
                  <a:cubicBezTo>
                    <a:pt x="8968" y="6943"/>
                    <a:pt x="9253" y="7027"/>
                    <a:pt x="9575" y="7027"/>
                  </a:cubicBezTo>
                  <a:cubicBezTo>
                    <a:pt x="9610" y="7027"/>
                    <a:pt x="9646" y="7026"/>
                    <a:pt x="9682" y="7024"/>
                  </a:cubicBezTo>
                  <a:cubicBezTo>
                    <a:pt x="10393" y="7003"/>
                    <a:pt x="11002" y="6374"/>
                    <a:pt x="11002" y="5664"/>
                  </a:cubicBezTo>
                  <a:cubicBezTo>
                    <a:pt x="11022" y="5095"/>
                    <a:pt x="10677" y="4608"/>
                    <a:pt x="10190" y="4385"/>
                  </a:cubicBezTo>
                  <a:cubicBezTo>
                    <a:pt x="10007" y="4304"/>
                    <a:pt x="9906" y="4101"/>
                    <a:pt x="9946" y="3918"/>
                  </a:cubicBezTo>
                  <a:cubicBezTo>
                    <a:pt x="9987" y="3796"/>
                    <a:pt x="9987" y="3675"/>
                    <a:pt x="9987" y="3553"/>
                  </a:cubicBezTo>
                  <a:cubicBezTo>
                    <a:pt x="9987" y="2578"/>
                    <a:pt x="9195" y="1787"/>
                    <a:pt x="8221" y="1787"/>
                  </a:cubicBezTo>
                  <a:lnTo>
                    <a:pt x="8180" y="1787"/>
                  </a:lnTo>
                  <a:cubicBezTo>
                    <a:pt x="8018" y="1787"/>
                    <a:pt x="7855" y="1685"/>
                    <a:pt x="7795" y="1523"/>
                  </a:cubicBezTo>
                  <a:cubicBezTo>
                    <a:pt x="7409" y="630"/>
                    <a:pt x="6516" y="1"/>
                    <a:pt x="5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1"/>
            <p:cNvSpPr/>
            <p:nvPr/>
          </p:nvSpPr>
          <p:spPr>
            <a:xfrm>
              <a:off x="1711275" y="2926550"/>
              <a:ext cx="266450" cy="12700"/>
            </a:xfrm>
            <a:custGeom>
              <a:rect b="b" l="l" r="r" t="t"/>
              <a:pathLst>
                <a:path extrusionOk="0" h="508" w="10658">
                  <a:moveTo>
                    <a:pt x="265" y="0"/>
                  </a:moveTo>
                  <a:cubicBezTo>
                    <a:pt x="123" y="0"/>
                    <a:pt x="1" y="102"/>
                    <a:pt x="1" y="264"/>
                  </a:cubicBezTo>
                  <a:cubicBezTo>
                    <a:pt x="1" y="406"/>
                    <a:pt x="123" y="508"/>
                    <a:pt x="265" y="508"/>
                  </a:cubicBezTo>
                  <a:lnTo>
                    <a:pt x="10414" y="508"/>
                  </a:lnTo>
                  <a:cubicBezTo>
                    <a:pt x="10556" y="508"/>
                    <a:pt x="10657" y="406"/>
                    <a:pt x="10657" y="264"/>
                  </a:cubicBezTo>
                  <a:cubicBezTo>
                    <a:pt x="10657" y="102"/>
                    <a:pt x="10556" y="0"/>
                    <a:pt x="10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1"/>
            <p:cNvSpPr/>
            <p:nvPr/>
          </p:nvSpPr>
          <p:spPr>
            <a:xfrm>
              <a:off x="1579850" y="2556125"/>
              <a:ext cx="274550" cy="120350"/>
            </a:xfrm>
            <a:custGeom>
              <a:rect b="b" l="l" r="r" t="t"/>
              <a:pathLst>
                <a:path extrusionOk="0" h="4814" w="10982">
                  <a:moveTo>
                    <a:pt x="9338" y="0"/>
                  </a:moveTo>
                  <a:cubicBezTo>
                    <a:pt x="7917" y="2294"/>
                    <a:pt x="5380" y="3816"/>
                    <a:pt x="2477" y="3816"/>
                  </a:cubicBezTo>
                  <a:cubicBezTo>
                    <a:pt x="1604" y="3816"/>
                    <a:pt x="772" y="3694"/>
                    <a:pt x="1" y="3430"/>
                  </a:cubicBezTo>
                  <a:cubicBezTo>
                    <a:pt x="1" y="3451"/>
                    <a:pt x="1" y="3491"/>
                    <a:pt x="1" y="3512"/>
                  </a:cubicBezTo>
                  <a:cubicBezTo>
                    <a:pt x="21" y="4222"/>
                    <a:pt x="610" y="4790"/>
                    <a:pt x="1300" y="4811"/>
                  </a:cubicBezTo>
                  <a:cubicBezTo>
                    <a:pt x="1333" y="4813"/>
                    <a:pt x="1366" y="4814"/>
                    <a:pt x="1398" y="4814"/>
                  </a:cubicBezTo>
                  <a:cubicBezTo>
                    <a:pt x="1689" y="4814"/>
                    <a:pt x="1972" y="4733"/>
                    <a:pt x="2173" y="4587"/>
                  </a:cubicBezTo>
                  <a:cubicBezTo>
                    <a:pt x="2234" y="4547"/>
                    <a:pt x="2300" y="4527"/>
                    <a:pt x="2366" y="4527"/>
                  </a:cubicBezTo>
                  <a:cubicBezTo>
                    <a:pt x="2432" y="4527"/>
                    <a:pt x="2498" y="4547"/>
                    <a:pt x="2558" y="4587"/>
                  </a:cubicBezTo>
                  <a:cubicBezTo>
                    <a:pt x="2761" y="4729"/>
                    <a:pt x="2985" y="4811"/>
                    <a:pt x="3269" y="4811"/>
                  </a:cubicBezTo>
                  <a:cubicBezTo>
                    <a:pt x="3614" y="4811"/>
                    <a:pt x="4020" y="4729"/>
                    <a:pt x="4263" y="4527"/>
                  </a:cubicBezTo>
                  <a:cubicBezTo>
                    <a:pt x="4324" y="4476"/>
                    <a:pt x="4400" y="4450"/>
                    <a:pt x="4477" y="4450"/>
                  </a:cubicBezTo>
                  <a:cubicBezTo>
                    <a:pt x="4553" y="4450"/>
                    <a:pt x="4629" y="4476"/>
                    <a:pt x="4690" y="4527"/>
                  </a:cubicBezTo>
                  <a:cubicBezTo>
                    <a:pt x="4933" y="4729"/>
                    <a:pt x="5156" y="4811"/>
                    <a:pt x="5502" y="4811"/>
                  </a:cubicBezTo>
                  <a:cubicBezTo>
                    <a:pt x="5786" y="4811"/>
                    <a:pt x="6050" y="4729"/>
                    <a:pt x="6253" y="4587"/>
                  </a:cubicBezTo>
                  <a:cubicBezTo>
                    <a:pt x="6313" y="4547"/>
                    <a:pt x="6379" y="4527"/>
                    <a:pt x="6445" y="4527"/>
                  </a:cubicBezTo>
                  <a:cubicBezTo>
                    <a:pt x="6511" y="4527"/>
                    <a:pt x="6577" y="4547"/>
                    <a:pt x="6638" y="4587"/>
                  </a:cubicBezTo>
                  <a:cubicBezTo>
                    <a:pt x="6841" y="4729"/>
                    <a:pt x="7105" y="4811"/>
                    <a:pt x="7389" y="4811"/>
                  </a:cubicBezTo>
                  <a:cubicBezTo>
                    <a:pt x="7734" y="4811"/>
                    <a:pt x="8039" y="4750"/>
                    <a:pt x="8282" y="4547"/>
                  </a:cubicBezTo>
                  <a:cubicBezTo>
                    <a:pt x="8343" y="4496"/>
                    <a:pt x="8419" y="4471"/>
                    <a:pt x="8495" y="4471"/>
                  </a:cubicBezTo>
                  <a:cubicBezTo>
                    <a:pt x="8572" y="4471"/>
                    <a:pt x="8648" y="4496"/>
                    <a:pt x="8709" y="4547"/>
                  </a:cubicBezTo>
                  <a:cubicBezTo>
                    <a:pt x="8928" y="4730"/>
                    <a:pt x="9213" y="4814"/>
                    <a:pt x="9535" y="4814"/>
                  </a:cubicBezTo>
                  <a:cubicBezTo>
                    <a:pt x="9570" y="4814"/>
                    <a:pt x="9606" y="4813"/>
                    <a:pt x="9642" y="4811"/>
                  </a:cubicBezTo>
                  <a:cubicBezTo>
                    <a:pt x="10353" y="4790"/>
                    <a:pt x="10962" y="4161"/>
                    <a:pt x="10962" y="3451"/>
                  </a:cubicBezTo>
                  <a:cubicBezTo>
                    <a:pt x="10982" y="2882"/>
                    <a:pt x="10637" y="2395"/>
                    <a:pt x="10150" y="2172"/>
                  </a:cubicBezTo>
                  <a:cubicBezTo>
                    <a:pt x="9967" y="2091"/>
                    <a:pt x="9866" y="1888"/>
                    <a:pt x="9906" y="1705"/>
                  </a:cubicBezTo>
                  <a:cubicBezTo>
                    <a:pt x="9947" y="1583"/>
                    <a:pt x="9947" y="1462"/>
                    <a:pt x="9947" y="1340"/>
                  </a:cubicBezTo>
                  <a:cubicBezTo>
                    <a:pt x="9947" y="812"/>
                    <a:pt x="9723" y="325"/>
                    <a:pt x="93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51"/>
          <p:cNvSpPr txBox="1"/>
          <p:nvPr>
            <p:ph idx="3" type="title"/>
          </p:nvPr>
        </p:nvSpPr>
        <p:spPr>
          <a:xfrm>
            <a:off x="4534100" y="3653400"/>
            <a:ext cx="42090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5B0F00"/>
                </a:solidFill>
              </a:rPr>
              <a:t>Can be </a:t>
            </a:r>
            <a:r>
              <a:rPr lang="en" sz="2500">
                <a:solidFill>
                  <a:srgbClr val="5B0F00"/>
                </a:solidFill>
              </a:rPr>
              <a:t>recycled</a:t>
            </a:r>
            <a:r>
              <a:rPr lang="en" sz="2500">
                <a:solidFill>
                  <a:srgbClr val="5B0F00"/>
                </a:solidFill>
              </a:rPr>
              <a:t> 3 times</a:t>
            </a:r>
            <a:endParaRPr sz="2500">
              <a:solidFill>
                <a:srgbClr val="5B0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
                                        <p:tgtEl>
                                          <p:spTgt spid="1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3"/>
                                        </p:tgtEl>
                                        <p:attrNameLst>
                                          <p:attrName>style.visibility</p:attrName>
                                        </p:attrNameLst>
                                      </p:cBhvr>
                                      <p:to>
                                        <p:strVal val="visible"/>
                                      </p:to>
                                    </p:set>
                                    <p:animEffect filter="fade" transition="in">
                                      <p:cBhvr>
                                        <p:cTn dur="1000"/>
                                        <p:tgtEl>
                                          <p:spTgt spid="1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4"/>
                                        </p:tgtEl>
                                        <p:attrNameLst>
                                          <p:attrName>style.visibility</p:attrName>
                                        </p:attrNameLst>
                                      </p:cBhvr>
                                      <p:to>
                                        <p:strVal val="visible"/>
                                      </p:to>
                                    </p:set>
                                    <p:animEffect filter="fade" transition="in">
                                      <p:cBhvr>
                                        <p:cTn dur="100"/>
                                        <p:tgtEl>
                                          <p:spTgt spid="1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100"/>
                                        <p:tgtEl>
                                          <p:spTgt spid="1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52"/>
          <p:cNvSpPr/>
          <p:nvPr/>
        </p:nvSpPr>
        <p:spPr>
          <a:xfrm rot="-1771159">
            <a:off x="7238088" y="5116918"/>
            <a:ext cx="27624" cy="25211"/>
          </a:xfrm>
          <a:custGeom>
            <a:rect b="b" l="l" r="r" t="t"/>
            <a:pathLst>
              <a:path extrusionOk="0" h="282" w="309">
                <a:moveTo>
                  <a:pt x="160" y="0"/>
                </a:moveTo>
                <a:cubicBezTo>
                  <a:pt x="148" y="0"/>
                  <a:pt x="136" y="2"/>
                  <a:pt x="124" y="6"/>
                </a:cubicBezTo>
                <a:cubicBezTo>
                  <a:pt x="47" y="21"/>
                  <a:pt x="0" y="98"/>
                  <a:pt x="16" y="175"/>
                </a:cubicBezTo>
                <a:cubicBezTo>
                  <a:pt x="35" y="239"/>
                  <a:pt x="91" y="282"/>
                  <a:pt x="153" y="282"/>
                </a:cubicBezTo>
                <a:cubicBezTo>
                  <a:pt x="166" y="282"/>
                  <a:pt x="179" y="280"/>
                  <a:pt x="193" y="276"/>
                </a:cubicBezTo>
                <a:cubicBezTo>
                  <a:pt x="270" y="252"/>
                  <a:pt x="308" y="175"/>
                  <a:pt x="293" y="106"/>
                </a:cubicBezTo>
                <a:cubicBezTo>
                  <a:pt x="274" y="43"/>
                  <a:pt x="218" y="0"/>
                  <a:pt x="160" y="0"/>
                </a:cubicBezTo>
                <a:close/>
              </a:path>
            </a:pathLst>
          </a:custGeom>
          <a:solidFill>
            <a:srgbClr val="7A4C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2"/>
          <p:cNvSpPr txBox="1"/>
          <p:nvPr>
            <p:ph type="title"/>
          </p:nvPr>
        </p:nvSpPr>
        <p:spPr>
          <a:xfrm>
            <a:off x="869250" y="1929988"/>
            <a:ext cx="29988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B0F00"/>
                </a:solidFill>
              </a:rPr>
              <a:t>20-80 years to mature</a:t>
            </a:r>
            <a:endParaRPr sz="1800">
              <a:solidFill>
                <a:srgbClr val="5B0F00"/>
              </a:solidFill>
            </a:endParaRPr>
          </a:p>
        </p:txBody>
      </p:sp>
      <p:sp>
        <p:nvSpPr>
          <p:cNvPr id="1249" name="Google Shape;1249;p52"/>
          <p:cNvSpPr txBox="1"/>
          <p:nvPr>
            <p:ph idx="2" type="title"/>
          </p:nvPr>
        </p:nvSpPr>
        <p:spPr>
          <a:xfrm>
            <a:off x="869250" y="2622850"/>
            <a:ext cx="2093100" cy="4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B0F00"/>
                </a:solidFill>
              </a:rPr>
              <a:t>&lt;50</a:t>
            </a:r>
            <a:r>
              <a:rPr lang="en" sz="1800">
                <a:solidFill>
                  <a:srgbClr val="5B0F00"/>
                </a:solidFill>
              </a:rPr>
              <a:t>% Cellulose</a:t>
            </a:r>
            <a:endParaRPr sz="1800">
              <a:solidFill>
                <a:srgbClr val="5B0F00"/>
              </a:solidFill>
            </a:endParaRPr>
          </a:p>
        </p:txBody>
      </p:sp>
      <p:sp>
        <p:nvSpPr>
          <p:cNvPr id="1250" name="Google Shape;1250;p52"/>
          <p:cNvSpPr txBox="1"/>
          <p:nvPr>
            <p:ph idx="3" type="title"/>
          </p:nvPr>
        </p:nvSpPr>
        <p:spPr>
          <a:xfrm>
            <a:off x="869250" y="3263800"/>
            <a:ext cx="18291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B0F00"/>
                </a:solidFill>
              </a:rPr>
              <a:t>&gt;20% Lignin</a:t>
            </a:r>
            <a:endParaRPr sz="1800">
              <a:solidFill>
                <a:srgbClr val="5B0F00"/>
              </a:solidFill>
            </a:endParaRPr>
          </a:p>
        </p:txBody>
      </p:sp>
      <p:grpSp>
        <p:nvGrpSpPr>
          <p:cNvPr id="1251" name="Google Shape;1251;p52"/>
          <p:cNvGrpSpPr/>
          <p:nvPr/>
        </p:nvGrpSpPr>
        <p:grpSpPr>
          <a:xfrm>
            <a:off x="1668295" y="585758"/>
            <a:ext cx="891605" cy="990195"/>
            <a:chOff x="1578850" y="2500800"/>
            <a:chExt cx="398875" cy="438450"/>
          </a:xfrm>
        </p:grpSpPr>
        <p:sp>
          <p:nvSpPr>
            <p:cNvPr id="1252" name="Google Shape;1252;p52"/>
            <p:cNvSpPr/>
            <p:nvPr/>
          </p:nvSpPr>
          <p:spPr>
            <a:xfrm>
              <a:off x="1649500" y="2622575"/>
              <a:ext cx="252100" cy="310600"/>
            </a:xfrm>
            <a:custGeom>
              <a:rect b="b" l="l" r="r" t="t"/>
              <a:pathLst>
                <a:path extrusionOk="0" h="12424" w="10084">
                  <a:moveTo>
                    <a:pt x="4900" y="1"/>
                  </a:moveTo>
                  <a:cubicBezTo>
                    <a:pt x="4838" y="1"/>
                    <a:pt x="4777" y="32"/>
                    <a:pt x="4745" y="103"/>
                  </a:cubicBezTo>
                  <a:cubicBezTo>
                    <a:pt x="4563" y="509"/>
                    <a:pt x="4380" y="975"/>
                    <a:pt x="4238" y="1503"/>
                  </a:cubicBezTo>
                  <a:cubicBezTo>
                    <a:pt x="4055" y="2112"/>
                    <a:pt x="3974" y="2680"/>
                    <a:pt x="3933" y="3168"/>
                  </a:cubicBezTo>
                  <a:cubicBezTo>
                    <a:pt x="3916" y="3306"/>
                    <a:pt x="3796" y="3400"/>
                    <a:pt x="3673" y="3400"/>
                  </a:cubicBezTo>
                  <a:cubicBezTo>
                    <a:pt x="3652" y="3400"/>
                    <a:pt x="3630" y="3397"/>
                    <a:pt x="3609" y="3391"/>
                  </a:cubicBezTo>
                  <a:cubicBezTo>
                    <a:pt x="3020" y="3188"/>
                    <a:pt x="2472" y="2721"/>
                    <a:pt x="1965" y="2092"/>
                  </a:cubicBezTo>
                  <a:cubicBezTo>
                    <a:pt x="1437" y="1442"/>
                    <a:pt x="787" y="1016"/>
                    <a:pt x="361" y="509"/>
                  </a:cubicBezTo>
                  <a:cubicBezTo>
                    <a:pt x="317" y="459"/>
                    <a:pt x="264" y="437"/>
                    <a:pt x="213" y="437"/>
                  </a:cubicBezTo>
                  <a:cubicBezTo>
                    <a:pt x="100" y="437"/>
                    <a:pt x="0" y="544"/>
                    <a:pt x="57" y="671"/>
                  </a:cubicBezTo>
                  <a:cubicBezTo>
                    <a:pt x="361" y="1463"/>
                    <a:pt x="868" y="2437"/>
                    <a:pt x="1721" y="3391"/>
                  </a:cubicBezTo>
                  <a:cubicBezTo>
                    <a:pt x="2391" y="4162"/>
                    <a:pt x="3101" y="4690"/>
                    <a:pt x="3670" y="5055"/>
                  </a:cubicBezTo>
                  <a:cubicBezTo>
                    <a:pt x="3832" y="5136"/>
                    <a:pt x="3954" y="5258"/>
                    <a:pt x="4055" y="5380"/>
                  </a:cubicBezTo>
                  <a:cubicBezTo>
                    <a:pt x="4725" y="6172"/>
                    <a:pt x="5212" y="6902"/>
                    <a:pt x="5537" y="7450"/>
                  </a:cubicBezTo>
                  <a:cubicBezTo>
                    <a:pt x="5902" y="8100"/>
                    <a:pt x="6207" y="8628"/>
                    <a:pt x="6430" y="9257"/>
                  </a:cubicBezTo>
                  <a:cubicBezTo>
                    <a:pt x="6471" y="9358"/>
                    <a:pt x="6430" y="9480"/>
                    <a:pt x="6329" y="9541"/>
                  </a:cubicBezTo>
                  <a:cubicBezTo>
                    <a:pt x="5983" y="9805"/>
                    <a:pt x="5557" y="10150"/>
                    <a:pt x="5151" y="10617"/>
                  </a:cubicBezTo>
                  <a:cubicBezTo>
                    <a:pt x="4563" y="11266"/>
                    <a:pt x="4177" y="11916"/>
                    <a:pt x="3954" y="12403"/>
                  </a:cubicBezTo>
                  <a:lnTo>
                    <a:pt x="5354" y="12403"/>
                  </a:lnTo>
                  <a:cubicBezTo>
                    <a:pt x="5415" y="12180"/>
                    <a:pt x="5557" y="11713"/>
                    <a:pt x="5983" y="11307"/>
                  </a:cubicBezTo>
                  <a:cubicBezTo>
                    <a:pt x="6105" y="11185"/>
                    <a:pt x="6227" y="11104"/>
                    <a:pt x="6349" y="11023"/>
                  </a:cubicBezTo>
                  <a:cubicBezTo>
                    <a:pt x="6390" y="10992"/>
                    <a:pt x="6436" y="10978"/>
                    <a:pt x="6481" y="10978"/>
                  </a:cubicBezTo>
                  <a:cubicBezTo>
                    <a:pt x="6611" y="10978"/>
                    <a:pt x="6734" y="11095"/>
                    <a:pt x="6734" y="11246"/>
                  </a:cubicBezTo>
                  <a:cubicBezTo>
                    <a:pt x="6714" y="11490"/>
                    <a:pt x="6674" y="11835"/>
                    <a:pt x="6613" y="12423"/>
                  </a:cubicBezTo>
                  <a:lnTo>
                    <a:pt x="10084" y="12423"/>
                  </a:lnTo>
                  <a:cubicBezTo>
                    <a:pt x="9901" y="11469"/>
                    <a:pt x="9576" y="10272"/>
                    <a:pt x="8947" y="8952"/>
                  </a:cubicBezTo>
                  <a:cubicBezTo>
                    <a:pt x="8582" y="8161"/>
                    <a:pt x="8155" y="7471"/>
                    <a:pt x="7770" y="6923"/>
                  </a:cubicBezTo>
                  <a:cubicBezTo>
                    <a:pt x="7688" y="6801"/>
                    <a:pt x="7709" y="6659"/>
                    <a:pt x="7810" y="6578"/>
                  </a:cubicBezTo>
                  <a:cubicBezTo>
                    <a:pt x="8094" y="6354"/>
                    <a:pt x="8379" y="6090"/>
                    <a:pt x="8683" y="5766"/>
                  </a:cubicBezTo>
                  <a:cubicBezTo>
                    <a:pt x="9170" y="5218"/>
                    <a:pt x="9515" y="4649"/>
                    <a:pt x="9759" y="4142"/>
                  </a:cubicBezTo>
                  <a:cubicBezTo>
                    <a:pt x="9820" y="4019"/>
                    <a:pt x="9708" y="3896"/>
                    <a:pt x="9588" y="3896"/>
                  </a:cubicBezTo>
                  <a:cubicBezTo>
                    <a:pt x="9549" y="3896"/>
                    <a:pt x="9509" y="3909"/>
                    <a:pt x="9475" y="3939"/>
                  </a:cubicBezTo>
                  <a:cubicBezTo>
                    <a:pt x="9008" y="4365"/>
                    <a:pt x="8419" y="4832"/>
                    <a:pt x="7688" y="5218"/>
                  </a:cubicBezTo>
                  <a:cubicBezTo>
                    <a:pt x="7303" y="5421"/>
                    <a:pt x="6897" y="5583"/>
                    <a:pt x="6552" y="5705"/>
                  </a:cubicBezTo>
                  <a:cubicBezTo>
                    <a:pt x="6520" y="5715"/>
                    <a:pt x="6489" y="5720"/>
                    <a:pt x="6458" y="5720"/>
                  </a:cubicBezTo>
                  <a:cubicBezTo>
                    <a:pt x="6371" y="5720"/>
                    <a:pt x="6292" y="5679"/>
                    <a:pt x="6247" y="5603"/>
                  </a:cubicBezTo>
                  <a:cubicBezTo>
                    <a:pt x="5943" y="5096"/>
                    <a:pt x="5598" y="4426"/>
                    <a:pt x="5354" y="3594"/>
                  </a:cubicBezTo>
                  <a:cubicBezTo>
                    <a:pt x="4969" y="2295"/>
                    <a:pt x="4969" y="1097"/>
                    <a:pt x="5070" y="204"/>
                  </a:cubicBezTo>
                  <a:cubicBezTo>
                    <a:pt x="5095" y="80"/>
                    <a:pt x="4998" y="1"/>
                    <a:pt x="49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2"/>
            <p:cNvSpPr/>
            <p:nvPr/>
          </p:nvSpPr>
          <p:spPr>
            <a:xfrm>
              <a:off x="1699625" y="2676375"/>
              <a:ext cx="201975" cy="256800"/>
            </a:xfrm>
            <a:custGeom>
              <a:rect b="b" l="l" r="r" t="t"/>
              <a:pathLst>
                <a:path extrusionOk="0" h="10272" w="8079">
                  <a:moveTo>
                    <a:pt x="0" y="1"/>
                  </a:moveTo>
                  <a:cubicBezTo>
                    <a:pt x="264" y="407"/>
                    <a:pt x="568" y="833"/>
                    <a:pt x="934" y="1239"/>
                  </a:cubicBezTo>
                  <a:cubicBezTo>
                    <a:pt x="1604" y="2010"/>
                    <a:pt x="2314" y="2538"/>
                    <a:pt x="2882" y="2903"/>
                  </a:cubicBezTo>
                  <a:cubicBezTo>
                    <a:pt x="3045" y="2984"/>
                    <a:pt x="3167" y="3106"/>
                    <a:pt x="3268" y="3228"/>
                  </a:cubicBezTo>
                  <a:cubicBezTo>
                    <a:pt x="3938" y="4020"/>
                    <a:pt x="4405" y="4750"/>
                    <a:pt x="4729" y="5298"/>
                  </a:cubicBezTo>
                  <a:cubicBezTo>
                    <a:pt x="5115" y="5948"/>
                    <a:pt x="5420" y="6476"/>
                    <a:pt x="5643" y="7105"/>
                  </a:cubicBezTo>
                  <a:cubicBezTo>
                    <a:pt x="5724" y="7348"/>
                    <a:pt x="5826" y="7633"/>
                    <a:pt x="5886" y="7978"/>
                  </a:cubicBezTo>
                  <a:cubicBezTo>
                    <a:pt x="5968" y="8424"/>
                    <a:pt x="5968" y="8790"/>
                    <a:pt x="5947" y="9094"/>
                  </a:cubicBezTo>
                  <a:cubicBezTo>
                    <a:pt x="5927" y="9338"/>
                    <a:pt x="5886" y="9683"/>
                    <a:pt x="5826" y="10271"/>
                  </a:cubicBezTo>
                  <a:lnTo>
                    <a:pt x="8079" y="10271"/>
                  </a:lnTo>
                  <a:cubicBezTo>
                    <a:pt x="7896" y="9317"/>
                    <a:pt x="7571" y="8120"/>
                    <a:pt x="6942" y="6800"/>
                  </a:cubicBezTo>
                  <a:cubicBezTo>
                    <a:pt x="6577" y="6009"/>
                    <a:pt x="6150" y="5319"/>
                    <a:pt x="5765" y="4771"/>
                  </a:cubicBezTo>
                  <a:cubicBezTo>
                    <a:pt x="5683" y="4649"/>
                    <a:pt x="5704" y="4507"/>
                    <a:pt x="5805" y="4426"/>
                  </a:cubicBezTo>
                  <a:cubicBezTo>
                    <a:pt x="6089" y="4202"/>
                    <a:pt x="6374" y="3938"/>
                    <a:pt x="6678" y="3614"/>
                  </a:cubicBezTo>
                  <a:cubicBezTo>
                    <a:pt x="6901" y="3370"/>
                    <a:pt x="7084" y="3106"/>
                    <a:pt x="7267" y="2863"/>
                  </a:cubicBezTo>
                  <a:lnTo>
                    <a:pt x="7267" y="2863"/>
                  </a:lnTo>
                  <a:cubicBezTo>
                    <a:pt x="7145" y="2924"/>
                    <a:pt x="7023" y="2984"/>
                    <a:pt x="6901" y="3066"/>
                  </a:cubicBezTo>
                  <a:cubicBezTo>
                    <a:pt x="6495" y="3269"/>
                    <a:pt x="6110" y="3431"/>
                    <a:pt x="5765" y="3553"/>
                  </a:cubicBezTo>
                  <a:cubicBezTo>
                    <a:pt x="5733" y="3563"/>
                    <a:pt x="5702" y="3568"/>
                    <a:pt x="5671" y="3568"/>
                  </a:cubicBezTo>
                  <a:cubicBezTo>
                    <a:pt x="5584" y="3568"/>
                    <a:pt x="5505" y="3527"/>
                    <a:pt x="5460" y="3451"/>
                  </a:cubicBezTo>
                  <a:cubicBezTo>
                    <a:pt x="5420" y="3390"/>
                    <a:pt x="5379" y="3309"/>
                    <a:pt x="5338" y="3228"/>
                  </a:cubicBezTo>
                  <a:cubicBezTo>
                    <a:pt x="5054" y="3370"/>
                    <a:pt x="4790" y="3472"/>
                    <a:pt x="4547" y="3553"/>
                  </a:cubicBezTo>
                  <a:cubicBezTo>
                    <a:pt x="4515" y="3563"/>
                    <a:pt x="4484" y="3568"/>
                    <a:pt x="4453" y="3568"/>
                  </a:cubicBezTo>
                  <a:cubicBezTo>
                    <a:pt x="4366" y="3568"/>
                    <a:pt x="4287" y="3527"/>
                    <a:pt x="4242" y="3451"/>
                  </a:cubicBezTo>
                  <a:cubicBezTo>
                    <a:pt x="3938" y="2944"/>
                    <a:pt x="3593" y="2274"/>
                    <a:pt x="3349" y="1442"/>
                  </a:cubicBezTo>
                  <a:cubicBezTo>
                    <a:pt x="3268" y="1198"/>
                    <a:pt x="3227" y="955"/>
                    <a:pt x="3167" y="731"/>
                  </a:cubicBezTo>
                  <a:cubicBezTo>
                    <a:pt x="3167" y="833"/>
                    <a:pt x="3146" y="934"/>
                    <a:pt x="3146" y="1016"/>
                  </a:cubicBezTo>
                  <a:cubicBezTo>
                    <a:pt x="3129" y="1154"/>
                    <a:pt x="3009" y="1248"/>
                    <a:pt x="2886" y="1248"/>
                  </a:cubicBezTo>
                  <a:cubicBezTo>
                    <a:pt x="2864" y="1248"/>
                    <a:pt x="2843" y="1245"/>
                    <a:pt x="2822" y="1239"/>
                  </a:cubicBezTo>
                  <a:cubicBezTo>
                    <a:pt x="2517" y="1137"/>
                    <a:pt x="2233" y="955"/>
                    <a:pt x="1949" y="731"/>
                  </a:cubicBezTo>
                  <a:cubicBezTo>
                    <a:pt x="1949" y="833"/>
                    <a:pt x="1928" y="934"/>
                    <a:pt x="1928" y="1016"/>
                  </a:cubicBezTo>
                  <a:cubicBezTo>
                    <a:pt x="1911" y="1154"/>
                    <a:pt x="1791" y="1248"/>
                    <a:pt x="1668" y="1248"/>
                  </a:cubicBezTo>
                  <a:cubicBezTo>
                    <a:pt x="1647" y="1248"/>
                    <a:pt x="1625" y="1245"/>
                    <a:pt x="1604" y="1239"/>
                  </a:cubicBezTo>
                  <a:cubicBezTo>
                    <a:pt x="1035" y="1036"/>
                    <a:pt x="508" y="58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2"/>
            <p:cNvSpPr/>
            <p:nvPr/>
          </p:nvSpPr>
          <p:spPr>
            <a:xfrm>
              <a:off x="1829025" y="2676650"/>
              <a:ext cx="145150" cy="89225"/>
            </a:xfrm>
            <a:custGeom>
              <a:rect b="b" l="l" r="r" t="t"/>
              <a:pathLst>
                <a:path extrusionOk="0" h="3569" w="5806">
                  <a:moveTo>
                    <a:pt x="2775" y="1"/>
                  </a:moveTo>
                  <a:cubicBezTo>
                    <a:pt x="2012" y="1"/>
                    <a:pt x="1320" y="510"/>
                    <a:pt x="1096" y="1268"/>
                  </a:cubicBezTo>
                  <a:cubicBezTo>
                    <a:pt x="1045" y="1259"/>
                    <a:pt x="994" y="1255"/>
                    <a:pt x="943" y="1255"/>
                  </a:cubicBezTo>
                  <a:cubicBezTo>
                    <a:pt x="552" y="1255"/>
                    <a:pt x="191" y="1523"/>
                    <a:pt x="102" y="1918"/>
                  </a:cubicBezTo>
                  <a:cubicBezTo>
                    <a:pt x="0" y="2364"/>
                    <a:pt x="284" y="2811"/>
                    <a:pt x="731" y="2933"/>
                  </a:cubicBezTo>
                  <a:cubicBezTo>
                    <a:pt x="788" y="2943"/>
                    <a:pt x="846" y="2948"/>
                    <a:pt x="903" y="2948"/>
                  </a:cubicBezTo>
                  <a:cubicBezTo>
                    <a:pt x="1067" y="2948"/>
                    <a:pt x="1224" y="2907"/>
                    <a:pt x="1360" y="2831"/>
                  </a:cubicBezTo>
                  <a:cubicBezTo>
                    <a:pt x="1604" y="3176"/>
                    <a:pt x="1949" y="3420"/>
                    <a:pt x="2395" y="3521"/>
                  </a:cubicBezTo>
                  <a:cubicBezTo>
                    <a:pt x="2529" y="3554"/>
                    <a:pt x="2664" y="3569"/>
                    <a:pt x="2796" y="3569"/>
                  </a:cubicBezTo>
                  <a:cubicBezTo>
                    <a:pt x="3164" y="3569"/>
                    <a:pt x="3517" y="3452"/>
                    <a:pt x="3816" y="3258"/>
                  </a:cubicBezTo>
                  <a:cubicBezTo>
                    <a:pt x="3938" y="3339"/>
                    <a:pt x="4080" y="3420"/>
                    <a:pt x="4263" y="3461"/>
                  </a:cubicBezTo>
                  <a:cubicBezTo>
                    <a:pt x="4347" y="3480"/>
                    <a:pt x="4432" y="3489"/>
                    <a:pt x="4516" y="3489"/>
                  </a:cubicBezTo>
                  <a:cubicBezTo>
                    <a:pt x="5053" y="3489"/>
                    <a:pt x="5540" y="3112"/>
                    <a:pt x="5663" y="2567"/>
                  </a:cubicBezTo>
                  <a:cubicBezTo>
                    <a:pt x="5805" y="1938"/>
                    <a:pt x="5399" y="1309"/>
                    <a:pt x="4770" y="1167"/>
                  </a:cubicBezTo>
                  <a:cubicBezTo>
                    <a:pt x="4698" y="1153"/>
                    <a:pt x="4626" y="1138"/>
                    <a:pt x="4548" y="1138"/>
                  </a:cubicBezTo>
                  <a:cubicBezTo>
                    <a:pt x="4515" y="1138"/>
                    <a:pt x="4481" y="1141"/>
                    <a:pt x="4445" y="1147"/>
                  </a:cubicBezTo>
                  <a:cubicBezTo>
                    <a:pt x="4242" y="599"/>
                    <a:pt x="3796" y="172"/>
                    <a:pt x="3187" y="51"/>
                  </a:cubicBezTo>
                  <a:cubicBezTo>
                    <a:pt x="3049" y="17"/>
                    <a:pt x="2911" y="1"/>
                    <a:pt x="27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2"/>
            <p:cNvSpPr/>
            <p:nvPr/>
          </p:nvSpPr>
          <p:spPr>
            <a:xfrm>
              <a:off x="1578850" y="2500800"/>
              <a:ext cx="275550" cy="175675"/>
            </a:xfrm>
            <a:custGeom>
              <a:rect b="b" l="l" r="r" t="t"/>
              <a:pathLst>
                <a:path extrusionOk="0" h="7027" w="11022">
                  <a:moveTo>
                    <a:pt x="5481" y="1"/>
                  </a:moveTo>
                  <a:cubicBezTo>
                    <a:pt x="4445" y="1"/>
                    <a:pt x="3552" y="630"/>
                    <a:pt x="3167" y="1503"/>
                  </a:cubicBezTo>
                  <a:cubicBezTo>
                    <a:pt x="3106" y="1665"/>
                    <a:pt x="2943" y="1746"/>
                    <a:pt x="2781" y="1746"/>
                  </a:cubicBezTo>
                  <a:cubicBezTo>
                    <a:pt x="1807" y="1746"/>
                    <a:pt x="1015" y="2538"/>
                    <a:pt x="1015" y="3512"/>
                  </a:cubicBezTo>
                  <a:cubicBezTo>
                    <a:pt x="1015" y="3654"/>
                    <a:pt x="1035" y="3796"/>
                    <a:pt x="1056" y="3918"/>
                  </a:cubicBezTo>
                  <a:cubicBezTo>
                    <a:pt x="1096" y="4101"/>
                    <a:pt x="1015" y="4304"/>
                    <a:pt x="833" y="4385"/>
                  </a:cubicBezTo>
                  <a:cubicBezTo>
                    <a:pt x="345" y="4629"/>
                    <a:pt x="0" y="5136"/>
                    <a:pt x="41" y="5725"/>
                  </a:cubicBezTo>
                  <a:cubicBezTo>
                    <a:pt x="61" y="6435"/>
                    <a:pt x="650" y="7003"/>
                    <a:pt x="1340" y="7024"/>
                  </a:cubicBezTo>
                  <a:cubicBezTo>
                    <a:pt x="1373" y="7026"/>
                    <a:pt x="1406" y="7027"/>
                    <a:pt x="1438" y="7027"/>
                  </a:cubicBezTo>
                  <a:cubicBezTo>
                    <a:pt x="1729" y="7027"/>
                    <a:pt x="2012" y="6946"/>
                    <a:pt x="2213" y="6800"/>
                  </a:cubicBezTo>
                  <a:cubicBezTo>
                    <a:pt x="2274" y="6760"/>
                    <a:pt x="2340" y="6740"/>
                    <a:pt x="2406" y="6740"/>
                  </a:cubicBezTo>
                  <a:cubicBezTo>
                    <a:pt x="2472" y="6740"/>
                    <a:pt x="2538" y="6760"/>
                    <a:pt x="2598" y="6800"/>
                  </a:cubicBezTo>
                  <a:cubicBezTo>
                    <a:pt x="2801" y="6942"/>
                    <a:pt x="3025" y="7024"/>
                    <a:pt x="3309" y="7024"/>
                  </a:cubicBezTo>
                  <a:cubicBezTo>
                    <a:pt x="3654" y="7024"/>
                    <a:pt x="4060" y="6942"/>
                    <a:pt x="4303" y="6740"/>
                  </a:cubicBezTo>
                  <a:cubicBezTo>
                    <a:pt x="4364" y="6689"/>
                    <a:pt x="4440" y="6663"/>
                    <a:pt x="4517" y="6663"/>
                  </a:cubicBezTo>
                  <a:cubicBezTo>
                    <a:pt x="4593" y="6663"/>
                    <a:pt x="4669" y="6689"/>
                    <a:pt x="4730" y="6740"/>
                  </a:cubicBezTo>
                  <a:cubicBezTo>
                    <a:pt x="4973" y="6942"/>
                    <a:pt x="5196" y="7024"/>
                    <a:pt x="5542" y="7024"/>
                  </a:cubicBezTo>
                  <a:cubicBezTo>
                    <a:pt x="5826" y="7024"/>
                    <a:pt x="6090" y="6942"/>
                    <a:pt x="6293" y="6800"/>
                  </a:cubicBezTo>
                  <a:cubicBezTo>
                    <a:pt x="6353" y="6760"/>
                    <a:pt x="6419" y="6740"/>
                    <a:pt x="6485" y="6740"/>
                  </a:cubicBezTo>
                  <a:cubicBezTo>
                    <a:pt x="6551" y="6740"/>
                    <a:pt x="6617" y="6760"/>
                    <a:pt x="6678" y="6800"/>
                  </a:cubicBezTo>
                  <a:cubicBezTo>
                    <a:pt x="6881" y="6942"/>
                    <a:pt x="7145" y="7024"/>
                    <a:pt x="7429" y="7024"/>
                  </a:cubicBezTo>
                  <a:cubicBezTo>
                    <a:pt x="7774" y="7024"/>
                    <a:pt x="8079" y="6963"/>
                    <a:pt x="8322" y="6760"/>
                  </a:cubicBezTo>
                  <a:cubicBezTo>
                    <a:pt x="8383" y="6709"/>
                    <a:pt x="8459" y="6684"/>
                    <a:pt x="8535" y="6684"/>
                  </a:cubicBezTo>
                  <a:cubicBezTo>
                    <a:pt x="8612" y="6684"/>
                    <a:pt x="8688" y="6709"/>
                    <a:pt x="8749" y="6760"/>
                  </a:cubicBezTo>
                  <a:cubicBezTo>
                    <a:pt x="8968" y="6943"/>
                    <a:pt x="9253" y="7027"/>
                    <a:pt x="9575" y="7027"/>
                  </a:cubicBezTo>
                  <a:cubicBezTo>
                    <a:pt x="9610" y="7027"/>
                    <a:pt x="9646" y="7026"/>
                    <a:pt x="9682" y="7024"/>
                  </a:cubicBezTo>
                  <a:cubicBezTo>
                    <a:pt x="10393" y="7003"/>
                    <a:pt x="11002" y="6374"/>
                    <a:pt x="11002" y="5664"/>
                  </a:cubicBezTo>
                  <a:cubicBezTo>
                    <a:pt x="11022" y="5095"/>
                    <a:pt x="10677" y="4608"/>
                    <a:pt x="10190" y="4385"/>
                  </a:cubicBezTo>
                  <a:cubicBezTo>
                    <a:pt x="10007" y="4304"/>
                    <a:pt x="9906" y="4101"/>
                    <a:pt x="9946" y="3918"/>
                  </a:cubicBezTo>
                  <a:cubicBezTo>
                    <a:pt x="9987" y="3796"/>
                    <a:pt x="9987" y="3675"/>
                    <a:pt x="9987" y="3553"/>
                  </a:cubicBezTo>
                  <a:cubicBezTo>
                    <a:pt x="9987" y="2578"/>
                    <a:pt x="9195" y="1787"/>
                    <a:pt x="8221" y="1787"/>
                  </a:cubicBezTo>
                  <a:lnTo>
                    <a:pt x="8180" y="1787"/>
                  </a:lnTo>
                  <a:cubicBezTo>
                    <a:pt x="8018" y="1787"/>
                    <a:pt x="7855" y="1685"/>
                    <a:pt x="7795" y="1523"/>
                  </a:cubicBezTo>
                  <a:cubicBezTo>
                    <a:pt x="7409" y="630"/>
                    <a:pt x="6516" y="1"/>
                    <a:pt x="5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2"/>
            <p:cNvSpPr/>
            <p:nvPr/>
          </p:nvSpPr>
          <p:spPr>
            <a:xfrm>
              <a:off x="1711275" y="2926550"/>
              <a:ext cx="266450" cy="12700"/>
            </a:xfrm>
            <a:custGeom>
              <a:rect b="b" l="l" r="r" t="t"/>
              <a:pathLst>
                <a:path extrusionOk="0" h="508" w="10658">
                  <a:moveTo>
                    <a:pt x="265" y="0"/>
                  </a:moveTo>
                  <a:cubicBezTo>
                    <a:pt x="123" y="0"/>
                    <a:pt x="1" y="102"/>
                    <a:pt x="1" y="264"/>
                  </a:cubicBezTo>
                  <a:cubicBezTo>
                    <a:pt x="1" y="406"/>
                    <a:pt x="123" y="508"/>
                    <a:pt x="265" y="508"/>
                  </a:cubicBezTo>
                  <a:lnTo>
                    <a:pt x="10414" y="508"/>
                  </a:lnTo>
                  <a:cubicBezTo>
                    <a:pt x="10556" y="508"/>
                    <a:pt x="10657" y="406"/>
                    <a:pt x="10657" y="264"/>
                  </a:cubicBezTo>
                  <a:cubicBezTo>
                    <a:pt x="10657" y="102"/>
                    <a:pt x="10556" y="0"/>
                    <a:pt x="10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2"/>
            <p:cNvSpPr/>
            <p:nvPr/>
          </p:nvSpPr>
          <p:spPr>
            <a:xfrm>
              <a:off x="1579850" y="2556125"/>
              <a:ext cx="274550" cy="120350"/>
            </a:xfrm>
            <a:custGeom>
              <a:rect b="b" l="l" r="r" t="t"/>
              <a:pathLst>
                <a:path extrusionOk="0" h="4814" w="10982">
                  <a:moveTo>
                    <a:pt x="9338" y="0"/>
                  </a:moveTo>
                  <a:cubicBezTo>
                    <a:pt x="7917" y="2294"/>
                    <a:pt x="5380" y="3816"/>
                    <a:pt x="2477" y="3816"/>
                  </a:cubicBezTo>
                  <a:cubicBezTo>
                    <a:pt x="1604" y="3816"/>
                    <a:pt x="772" y="3694"/>
                    <a:pt x="1" y="3430"/>
                  </a:cubicBezTo>
                  <a:cubicBezTo>
                    <a:pt x="1" y="3451"/>
                    <a:pt x="1" y="3491"/>
                    <a:pt x="1" y="3512"/>
                  </a:cubicBezTo>
                  <a:cubicBezTo>
                    <a:pt x="21" y="4222"/>
                    <a:pt x="610" y="4790"/>
                    <a:pt x="1300" y="4811"/>
                  </a:cubicBezTo>
                  <a:cubicBezTo>
                    <a:pt x="1333" y="4813"/>
                    <a:pt x="1366" y="4814"/>
                    <a:pt x="1398" y="4814"/>
                  </a:cubicBezTo>
                  <a:cubicBezTo>
                    <a:pt x="1689" y="4814"/>
                    <a:pt x="1972" y="4733"/>
                    <a:pt x="2173" y="4587"/>
                  </a:cubicBezTo>
                  <a:cubicBezTo>
                    <a:pt x="2234" y="4547"/>
                    <a:pt x="2300" y="4527"/>
                    <a:pt x="2366" y="4527"/>
                  </a:cubicBezTo>
                  <a:cubicBezTo>
                    <a:pt x="2432" y="4527"/>
                    <a:pt x="2498" y="4547"/>
                    <a:pt x="2558" y="4587"/>
                  </a:cubicBezTo>
                  <a:cubicBezTo>
                    <a:pt x="2761" y="4729"/>
                    <a:pt x="2985" y="4811"/>
                    <a:pt x="3269" y="4811"/>
                  </a:cubicBezTo>
                  <a:cubicBezTo>
                    <a:pt x="3614" y="4811"/>
                    <a:pt x="4020" y="4729"/>
                    <a:pt x="4263" y="4527"/>
                  </a:cubicBezTo>
                  <a:cubicBezTo>
                    <a:pt x="4324" y="4476"/>
                    <a:pt x="4400" y="4450"/>
                    <a:pt x="4477" y="4450"/>
                  </a:cubicBezTo>
                  <a:cubicBezTo>
                    <a:pt x="4553" y="4450"/>
                    <a:pt x="4629" y="4476"/>
                    <a:pt x="4690" y="4527"/>
                  </a:cubicBezTo>
                  <a:cubicBezTo>
                    <a:pt x="4933" y="4729"/>
                    <a:pt x="5156" y="4811"/>
                    <a:pt x="5502" y="4811"/>
                  </a:cubicBezTo>
                  <a:cubicBezTo>
                    <a:pt x="5786" y="4811"/>
                    <a:pt x="6050" y="4729"/>
                    <a:pt x="6253" y="4587"/>
                  </a:cubicBezTo>
                  <a:cubicBezTo>
                    <a:pt x="6313" y="4547"/>
                    <a:pt x="6379" y="4527"/>
                    <a:pt x="6445" y="4527"/>
                  </a:cubicBezTo>
                  <a:cubicBezTo>
                    <a:pt x="6511" y="4527"/>
                    <a:pt x="6577" y="4547"/>
                    <a:pt x="6638" y="4587"/>
                  </a:cubicBezTo>
                  <a:cubicBezTo>
                    <a:pt x="6841" y="4729"/>
                    <a:pt x="7105" y="4811"/>
                    <a:pt x="7389" y="4811"/>
                  </a:cubicBezTo>
                  <a:cubicBezTo>
                    <a:pt x="7734" y="4811"/>
                    <a:pt x="8039" y="4750"/>
                    <a:pt x="8282" y="4547"/>
                  </a:cubicBezTo>
                  <a:cubicBezTo>
                    <a:pt x="8343" y="4496"/>
                    <a:pt x="8419" y="4471"/>
                    <a:pt x="8495" y="4471"/>
                  </a:cubicBezTo>
                  <a:cubicBezTo>
                    <a:pt x="8572" y="4471"/>
                    <a:pt x="8648" y="4496"/>
                    <a:pt x="8709" y="4547"/>
                  </a:cubicBezTo>
                  <a:cubicBezTo>
                    <a:pt x="8928" y="4730"/>
                    <a:pt x="9213" y="4814"/>
                    <a:pt x="9535" y="4814"/>
                  </a:cubicBezTo>
                  <a:cubicBezTo>
                    <a:pt x="9570" y="4814"/>
                    <a:pt x="9606" y="4813"/>
                    <a:pt x="9642" y="4811"/>
                  </a:cubicBezTo>
                  <a:cubicBezTo>
                    <a:pt x="10353" y="4790"/>
                    <a:pt x="10962" y="4161"/>
                    <a:pt x="10962" y="3451"/>
                  </a:cubicBezTo>
                  <a:cubicBezTo>
                    <a:pt x="10982" y="2882"/>
                    <a:pt x="10637" y="2395"/>
                    <a:pt x="10150" y="2172"/>
                  </a:cubicBezTo>
                  <a:cubicBezTo>
                    <a:pt x="9967" y="2091"/>
                    <a:pt x="9866" y="1888"/>
                    <a:pt x="9906" y="1705"/>
                  </a:cubicBezTo>
                  <a:cubicBezTo>
                    <a:pt x="9947" y="1583"/>
                    <a:pt x="9947" y="1462"/>
                    <a:pt x="9947" y="1340"/>
                  </a:cubicBezTo>
                  <a:cubicBezTo>
                    <a:pt x="9947" y="812"/>
                    <a:pt x="9723" y="325"/>
                    <a:pt x="93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52"/>
          <p:cNvSpPr txBox="1"/>
          <p:nvPr>
            <p:ph idx="3" type="title"/>
          </p:nvPr>
        </p:nvSpPr>
        <p:spPr>
          <a:xfrm>
            <a:off x="869250" y="3921975"/>
            <a:ext cx="3203100" cy="4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B0F00"/>
                </a:solidFill>
              </a:rPr>
              <a:t>Can be recycled 3 times</a:t>
            </a:r>
            <a:endParaRPr sz="1800">
              <a:solidFill>
                <a:srgbClr val="5B0F00"/>
              </a:solidFill>
            </a:endParaRPr>
          </a:p>
        </p:txBody>
      </p:sp>
      <p:grpSp>
        <p:nvGrpSpPr>
          <p:cNvPr id="1259" name="Google Shape;1259;p52"/>
          <p:cNvGrpSpPr/>
          <p:nvPr/>
        </p:nvGrpSpPr>
        <p:grpSpPr>
          <a:xfrm>
            <a:off x="6290730" y="730903"/>
            <a:ext cx="891595" cy="845047"/>
            <a:chOff x="5375000" y="2514000"/>
            <a:chExt cx="356125" cy="317675"/>
          </a:xfrm>
        </p:grpSpPr>
        <p:sp>
          <p:nvSpPr>
            <p:cNvPr id="1260" name="Google Shape;1260;p52"/>
            <p:cNvSpPr/>
            <p:nvPr/>
          </p:nvSpPr>
          <p:spPr>
            <a:xfrm>
              <a:off x="5522675" y="2592150"/>
              <a:ext cx="44175" cy="36550"/>
            </a:xfrm>
            <a:custGeom>
              <a:rect b="b" l="l" r="r" t="t"/>
              <a:pathLst>
                <a:path extrusionOk="0" h="1462" w="1767">
                  <a:moveTo>
                    <a:pt x="244" y="0"/>
                  </a:moveTo>
                  <a:cubicBezTo>
                    <a:pt x="102" y="0"/>
                    <a:pt x="0" y="142"/>
                    <a:pt x="21" y="284"/>
                  </a:cubicBezTo>
                  <a:lnTo>
                    <a:pt x="203" y="1279"/>
                  </a:lnTo>
                  <a:cubicBezTo>
                    <a:pt x="224" y="1381"/>
                    <a:pt x="305" y="1462"/>
                    <a:pt x="427" y="1462"/>
                  </a:cubicBezTo>
                  <a:lnTo>
                    <a:pt x="1340" y="1462"/>
                  </a:lnTo>
                  <a:cubicBezTo>
                    <a:pt x="1462" y="1462"/>
                    <a:pt x="1563" y="1381"/>
                    <a:pt x="1584" y="1279"/>
                  </a:cubicBezTo>
                  <a:lnTo>
                    <a:pt x="1746" y="284"/>
                  </a:lnTo>
                  <a:cubicBezTo>
                    <a:pt x="1766" y="142"/>
                    <a:pt x="1665" y="0"/>
                    <a:pt x="15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2"/>
            <p:cNvSpPr/>
            <p:nvPr/>
          </p:nvSpPr>
          <p:spPr>
            <a:xfrm>
              <a:off x="5522675" y="2622075"/>
              <a:ext cx="44175" cy="37075"/>
            </a:xfrm>
            <a:custGeom>
              <a:rect b="b" l="l" r="r" t="t"/>
              <a:pathLst>
                <a:path extrusionOk="0" h="1483" w="1767">
                  <a:moveTo>
                    <a:pt x="244" y="1"/>
                  </a:moveTo>
                  <a:cubicBezTo>
                    <a:pt x="102" y="1"/>
                    <a:pt x="0" y="143"/>
                    <a:pt x="21" y="285"/>
                  </a:cubicBezTo>
                  <a:lnTo>
                    <a:pt x="203" y="1280"/>
                  </a:lnTo>
                  <a:cubicBezTo>
                    <a:pt x="224" y="1401"/>
                    <a:pt x="305" y="1483"/>
                    <a:pt x="427" y="1483"/>
                  </a:cubicBezTo>
                  <a:lnTo>
                    <a:pt x="1340" y="1483"/>
                  </a:lnTo>
                  <a:cubicBezTo>
                    <a:pt x="1462" y="1483"/>
                    <a:pt x="1563" y="1401"/>
                    <a:pt x="1584" y="1280"/>
                  </a:cubicBezTo>
                  <a:lnTo>
                    <a:pt x="1746" y="285"/>
                  </a:lnTo>
                  <a:cubicBezTo>
                    <a:pt x="1766" y="143"/>
                    <a:pt x="1665" y="1"/>
                    <a:pt x="15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2"/>
            <p:cNvSpPr/>
            <p:nvPr/>
          </p:nvSpPr>
          <p:spPr>
            <a:xfrm>
              <a:off x="5519625" y="2655575"/>
              <a:ext cx="50275" cy="36550"/>
            </a:xfrm>
            <a:custGeom>
              <a:rect b="b" l="l" r="r" t="t"/>
              <a:pathLst>
                <a:path extrusionOk="0" h="1462" w="2011">
                  <a:moveTo>
                    <a:pt x="265" y="0"/>
                  </a:moveTo>
                  <a:cubicBezTo>
                    <a:pt x="102" y="0"/>
                    <a:pt x="1" y="122"/>
                    <a:pt x="21" y="285"/>
                  </a:cubicBezTo>
                  <a:lnTo>
                    <a:pt x="224" y="1279"/>
                  </a:lnTo>
                  <a:cubicBezTo>
                    <a:pt x="244" y="1381"/>
                    <a:pt x="346" y="1462"/>
                    <a:pt x="447" y="1462"/>
                  </a:cubicBezTo>
                  <a:lnTo>
                    <a:pt x="1564" y="1462"/>
                  </a:lnTo>
                  <a:cubicBezTo>
                    <a:pt x="1685" y="1462"/>
                    <a:pt x="1767" y="1381"/>
                    <a:pt x="1787" y="1279"/>
                  </a:cubicBezTo>
                  <a:lnTo>
                    <a:pt x="1990" y="285"/>
                  </a:lnTo>
                  <a:cubicBezTo>
                    <a:pt x="2010" y="122"/>
                    <a:pt x="1909" y="0"/>
                    <a:pt x="17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2"/>
            <p:cNvSpPr/>
            <p:nvPr/>
          </p:nvSpPr>
          <p:spPr>
            <a:xfrm>
              <a:off x="5518625" y="2690600"/>
              <a:ext cx="52275" cy="36550"/>
            </a:xfrm>
            <a:custGeom>
              <a:rect b="b" l="l" r="r" t="t"/>
              <a:pathLst>
                <a:path extrusionOk="0" h="1462" w="2091">
                  <a:moveTo>
                    <a:pt x="264" y="0"/>
                  </a:moveTo>
                  <a:cubicBezTo>
                    <a:pt x="122" y="0"/>
                    <a:pt x="0" y="122"/>
                    <a:pt x="41" y="264"/>
                  </a:cubicBezTo>
                  <a:lnTo>
                    <a:pt x="244" y="1279"/>
                  </a:lnTo>
                  <a:cubicBezTo>
                    <a:pt x="264" y="1380"/>
                    <a:pt x="365" y="1461"/>
                    <a:pt x="467" y="1461"/>
                  </a:cubicBezTo>
                  <a:lnTo>
                    <a:pt x="1624" y="1461"/>
                  </a:lnTo>
                  <a:cubicBezTo>
                    <a:pt x="1746" y="1461"/>
                    <a:pt x="1847" y="1380"/>
                    <a:pt x="1867" y="1279"/>
                  </a:cubicBezTo>
                  <a:lnTo>
                    <a:pt x="2070" y="264"/>
                  </a:lnTo>
                  <a:cubicBezTo>
                    <a:pt x="2091" y="122"/>
                    <a:pt x="1989" y="0"/>
                    <a:pt x="1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2"/>
            <p:cNvSpPr/>
            <p:nvPr/>
          </p:nvSpPr>
          <p:spPr>
            <a:xfrm>
              <a:off x="5517600" y="2725100"/>
              <a:ext cx="54325" cy="37050"/>
            </a:xfrm>
            <a:custGeom>
              <a:rect b="b" l="l" r="r" t="t"/>
              <a:pathLst>
                <a:path extrusionOk="0" h="1482" w="2173">
                  <a:moveTo>
                    <a:pt x="264" y="0"/>
                  </a:moveTo>
                  <a:cubicBezTo>
                    <a:pt x="102" y="0"/>
                    <a:pt x="0" y="142"/>
                    <a:pt x="41" y="284"/>
                  </a:cubicBezTo>
                  <a:lnTo>
                    <a:pt x="244" y="1299"/>
                  </a:lnTo>
                  <a:cubicBezTo>
                    <a:pt x="264" y="1401"/>
                    <a:pt x="366" y="1482"/>
                    <a:pt x="467" y="1482"/>
                  </a:cubicBezTo>
                  <a:lnTo>
                    <a:pt x="1705" y="1482"/>
                  </a:lnTo>
                  <a:cubicBezTo>
                    <a:pt x="1827" y="1482"/>
                    <a:pt x="1908" y="1401"/>
                    <a:pt x="1929" y="1299"/>
                  </a:cubicBezTo>
                  <a:lnTo>
                    <a:pt x="2152" y="284"/>
                  </a:lnTo>
                  <a:cubicBezTo>
                    <a:pt x="2172" y="142"/>
                    <a:pt x="2071" y="0"/>
                    <a:pt x="1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2"/>
            <p:cNvSpPr/>
            <p:nvPr/>
          </p:nvSpPr>
          <p:spPr>
            <a:xfrm>
              <a:off x="5515075" y="2760100"/>
              <a:ext cx="59375" cy="37075"/>
            </a:xfrm>
            <a:custGeom>
              <a:rect b="b" l="l" r="r" t="t"/>
              <a:pathLst>
                <a:path extrusionOk="0" h="1483" w="2375">
                  <a:moveTo>
                    <a:pt x="264" y="1"/>
                  </a:moveTo>
                  <a:cubicBezTo>
                    <a:pt x="122" y="1"/>
                    <a:pt x="0" y="143"/>
                    <a:pt x="41" y="285"/>
                  </a:cubicBezTo>
                  <a:lnTo>
                    <a:pt x="264" y="1300"/>
                  </a:lnTo>
                  <a:cubicBezTo>
                    <a:pt x="304" y="1401"/>
                    <a:pt x="386" y="1482"/>
                    <a:pt x="507" y="1482"/>
                  </a:cubicBezTo>
                  <a:lnTo>
                    <a:pt x="1888" y="1482"/>
                  </a:lnTo>
                  <a:cubicBezTo>
                    <a:pt x="1989" y="1482"/>
                    <a:pt x="2091" y="1401"/>
                    <a:pt x="2111" y="1300"/>
                  </a:cubicBezTo>
                  <a:lnTo>
                    <a:pt x="2334" y="285"/>
                  </a:lnTo>
                  <a:cubicBezTo>
                    <a:pt x="2375" y="143"/>
                    <a:pt x="2253" y="1"/>
                    <a:pt x="21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2"/>
            <p:cNvSpPr/>
            <p:nvPr/>
          </p:nvSpPr>
          <p:spPr>
            <a:xfrm>
              <a:off x="5513550" y="2795125"/>
              <a:ext cx="62425" cy="36550"/>
            </a:xfrm>
            <a:custGeom>
              <a:rect b="b" l="l" r="r" t="t"/>
              <a:pathLst>
                <a:path extrusionOk="0" h="1462" w="2497">
                  <a:moveTo>
                    <a:pt x="264" y="0"/>
                  </a:moveTo>
                  <a:cubicBezTo>
                    <a:pt x="122" y="0"/>
                    <a:pt x="0" y="142"/>
                    <a:pt x="41" y="284"/>
                  </a:cubicBezTo>
                  <a:lnTo>
                    <a:pt x="284" y="1299"/>
                  </a:lnTo>
                  <a:cubicBezTo>
                    <a:pt x="305" y="1401"/>
                    <a:pt x="406" y="1462"/>
                    <a:pt x="508" y="1462"/>
                  </a:cubicBezTo>
                  <a:lnTo>
                    <a:pt x="1989" y="1462"/>
                  </a:lnTo>
                  <a:cubicBezTo>
                    <a:pt x="2111" y="1462"/>
                    <a:pt x="2192" y="1401"/>
                    <a:pt x="2233" y="1299"/>
                  </a:cubicBezTo>
                  <a:lnTo>
                    <a:pt x="2476" y="284"/>
                  </a:lnTo>
                  <a:cubicBezTo>
                    <a:pt x="2497" y="142"/>
                    <a:pt x="2395" y="0"/>
                    <a:pt x="22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2"/>
            <p:cNvSpPr/>
            <p:nvPr/>
          </p:nvSpPr>
          <p:spPr>
            <a:xfrm>
              <a:off x="5545500" y="2591375"/>
              <a:ext cx="185625" cy="82075"/>
            </a:xfrm>
            <a:custGeom>
              <a:rect b="b" l="l" r="r" t="t"/>
              <a:pathLst>
                <a:path extrusionOk="0" h="3283" w="7425">
                  <a:moveTo>
                    <a:pt x="3458" y="0"/>
                  </a:moveTo>
                  <a:cubicBezTo>
                    <a:pt x="3088" y="0"/>
                    <a:pt x="2709" y="64"/>
                    <a:pt x="2335" y="194"/>
                  </a:cubicBezTo>
                  <a:cubicBezTo>
                    <a:pt x="1564" y="478"/>
                    <a:pt x="772" y="742"/>
                    <a:pt x="1" y="1006"/>
                  </a:cubicBezTo>
                  <a:cubicBezTo>
                    <a:pt x="1097" y="1127"/>
                    <a:pt x="2396" y="1371"/>
                    <a:pt x="3837" y="1817"/>
                  </a:cubicBezTo>
                  <a:cubicBezTo>
                    <a:pt x="5217" y="2244"/>
                    <a:pt x="6395" y="2771"/>
                    <a:pt x="7349" y="3279"/>
                  </a:cubicBezTo>
                  <a:cubicBezTo>
                    <a:pt x="7354" y="3282"/>
                    <a:pt x="7360" y="3283"/>
                    <a:pt x="7365" y="3283"/>
                  </a:cubicBezTo>
                  <a:cubicBezTo>
                    <a:pt x="7399" y="3283"/>
                    <a:pt x="7424" y="3233"/>
                    <a:pt x="7389" y="3198"/>
                  </a:cubicBezTo>
                  <a:lnTo>
                    <a:pt x="6070" y="1371"/>
                  </a:lnTo>
                  <a:cubicBezTo>
                    <a:pt x="5430" y="478"/>
                    <a:pt x="4474" y="0"/>
                    <a:pt x="3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2"/>
            <p:cNvSpPr/>
            <p:nvPr/>
          </p:nvSpPr>
          <p:spPr>
            <a:xfrm>
              <a:off x="5545500" y="2514000"/>
              <a:ext cx="170025" cy="102525"/>
            </a:xfrm>
            <a:custGeom>
              <a:rect b="b" l="l" r="r" t="t"/>
              <a:pathLst>
                <a:path extrusionOk="0" h="4101" w="6801">
                  <a:moveTo>
                    <a:pt x="3998" y="0"/>
                  </a:moveTo>
                  <a:cubicBezTo>
                    <a:pt x="2745" y="0"/>
                    <a:pt x="1627" y="692"/>
                    <a:pt x="1056" y="1868"/>
                  </a:cubicBezTo>
                  <a:cubicBezTo>
                    <a:pt x="711" y="2619"/>
                    <a:pt x="366" y="3370"/>
                    <a:pt x="1" y="4101"/>
                  </a:cubicBezTo>
                  <a:cubicBezTo>
                    <a:pt x="853" y="3431"/>
                    <a:pt x="1929" y="2639"/>
                    <a:pt x="3269" y="1949"/>
                  </a:cubicBezTo>
                  <a:cubicBezTo>
                    <a:pt x="4548" y="1259"/>
                    <a:pt x="5745" y="812"/>
                    <a:pt x="6760" y="488"/>
                  </a:cubicBezTo>
                  <a:cubicBezTo>
                    <a:pt x="6801" y="467"/>
                    <a:pt x="6801" y="406"/>
                    <a:pt x="6760" y="406"/>
                  </a:cubicBezTo>
                  <a:lnTo>
                    <a:pt x="4527" y="41"/>
                  </a:lnTo>
                  <a:cubicBezTo>
                    <a:pt x="4349" y="14"/>
                    <a:pt x="4172" y="0"/>
                    <a:pt x="39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2"/>
            <p:cNvSpPr/>
            <p:nvPr/>
          </p:nvSpPr>
          <p:spPr>
            <a:xfrm>
              <a:off x="5375000" y="2514000"/>
              <a:ext cx="170025" cy="102025"/>
            </a:xfrm>
            <a:custGeom>
              <a:rect b="b" l="l" r="r" t="t"/>
              <a:pathLst>
                <a:path extrusionOk="0" h="4081" w="6801">
                  <a:moveTo>
                    <a:pt x="2803" y="0"/>
                  </a:moveTo>
                  <a:cubicBezTo>
                    <a:pt x="2629" y="0"/>
                    <a:pt x="2452" y="14"/>
                    <a:pt x="2274" y="41"/>
                  </a:cubicBezTo>
                  <a:lnTo>
                    <a:pt x="41" y="406"/>
                  </a:lnTo>
                  <a:cubicBezTo>
                    <a:pt x="1" y="406"/>
                    <a:pt x="1" y="467"/>
                    <a:pt x="41" y="488"/>
                  </a:cubicBezTo>
                  <a:cubicBezTo>
                    <a:pt x="1056" y="812"/>
                    <a:pt x="2254" y="1259"/>
                    <a:pt x="3533" y="1949"/>
                  </a:cubicBezTo>
                  <a:cubicBezTo>
                    <a:pt x="4872" y="2639"/>
                    <a:pt x="5948" y="3410"/>
                    <a:pt x="6801" y="4080"/>
                  </a:cubicBezTo>
                  <a:cubicBezTo>
                    <a:pt x="6456" y="3350"/>
                    <a:pt x="6090" y="2619"/>
                    <a:pt x="5745" y="1868"/>
                  </a:cubicBezTo>
                  <a:cubicBezTo>
                    <a:pt x="5175" y="692"/>
                    <a:pt x="4057" y="0"/>
                    <a:pt x="28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2"/>
            <p:cNvSpPr/>
            <p:nvPr/>
          </p:nvSpPr>
          <p:spPr>
            <a:xfrm>
              <a:off x="5586100" y="2591375"/>
              <a:ext cx="116225" cy="41400"/>
            </a:xfrm>
            <a:custGeom>
              <a:rect b="b" l="l" r="r" t="t"/>
              <a:pathLst>
                <a:path extrusionOk="0" h="1656" w="4649">
                  <a:moveTo>
                    <a:pt x="1834" y="0"/>
                  </a:moveTo>
                  <a:cubicBezTo>
                    <a:pt x="1464" y="0"/>
                    <a:pt x="1085" y="64"/>
                    <a:pt x="711" y="194"/>
                  </a:cubicBezTo>
                  <a:cubicBezTo>
                    <a:pt x="468" y="275"/>
                    <a:pt x="244" y="356"/>
                    <a:pt x="1" y="437"/>
                  </a:cubicBezTo>
                  <a:cubicBezTo>
                    <a:pt x="630" y="762"/>
                    <a:pt x="1442" y="1066"/>
                    <a:pt x="2375" y="1310"/>
                  </a:cubicBezTo>
                  <a:cubicBezTo>
                    <a:pt x="3208" y="1513"/>
                    <a:pt x="3999" y="1635"/>
                    <a:pt x="4649" y="1655"/>
                  </a:cubicBezTo>
                  <a:lnTo>
                    <a:pt x="4446" y="1371"/>
                  </a:lnTo>
                  <a:cubicBezTo>
                    <a:pt x="3806" y="478"/>
                    <a:pt x="2850" y="0"/>
                    <a:pt x="18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2"/>
            <p:cNvSpPr/>
            <p:nvPr/>
          </p:nvSpPr>
          <p:spPr>
            <a:xfrm>
              <a:off x="5570375" y="2514050"/>
              <a:ext cx="83750" cy="50200"/>
            </a:xfrm>
            <a:custGeom>
              <a:rect b="b" l="l" r="r" t="t"/>
              <a:pathLst>
                <a:path extrusionOk="0" h="2008" w="3350">
                  <a:moveTo>
                    <a:pt x="2998" y="1"/>
                  </a:moveTo>
                  <a:cubicBezTo>
                    <a:pt x="1741" y="1"/>
                    <a:pt x="637" y="695"/>
                    <a:pt x="61" y="1866"/>
                  </a:cubicBezTo>
                  <a:cubicBezTo>
                    <a:pt x="41" y="1906"/>
                    <a:pt x="21" y="1967"/>
                    <a:pt x="0" y="2008"/>
                  </a:cubicBezTo>
                  <a:cubicBezTo>
                    <a:pt x="569" y="1785"/>
                    <a:pt x="1178" y="1480"/>
                    <a:pt x="1827" y="1095"/>
                  </a:cubicBezTo>
                  <a:cubicBezTo>
                    <a:pt x="2396" y="749"/>
                    <a:pt x="2923" y="384"/>
                    <a:pt x="3350" y="19"/>
                  </a:cubicBezTo>
                  <a:cubicBezTo>
                    <a:pt x="3231" y="7"/>
                    <a:pt x="3114" y="1"/>
                    <a:pt x="29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2"/>
            <p:cNvSpPr/>
            <p:nvPr/>
          </p:nvSpPr>
          <p:spPr>
            <a:xfrm>
              <a:off x="5390225" y="2591375"/>
              <a:ext cx="104050" cy="39875"/>
            </a:xfrm>
            <a:custGeom>
              <a:rect b="b" l="l" r="r" t="t"/>
              <a:pathLst>
                <a:path extrusionOk="0" h="1595" w="4162">
                  <a:moveTo>
                    <a:pt x="2775" y="0"/>
                  </a:moveTo>
                  <a:cubicBezTo>
                    <a:pt x="1759" y="0"/>
                    <a:pt x="803" y="478"/>
                    <a:pt x="163" y="1371"/>
                  </a:cubicBezTo>
                  <a:lnTo>
                    <a:pt x="1" y="1594"/>
                  </a:lnTo>
                  <a:cubicBezTo>
                    <a:pt x="468" y="1533"/>
                    <a:pt x="995" y="1432"/>
                    <a:pt x="1543" y="1310"/>
                  </a:cubicBezTo>
                  <a:cubicBezTo>
                    <a:pt x="2599" y="1026"/>
                    <a:pt x="3533" y="660"/>
                    <a:pt x="4162" y="295"/>
                  </a:cubicBezTo>
                  <a:lnTo>
                    <a:pt x="3898" y="194"/>
                  </a:lnTo>
                  <a:cubicBezTo>
                    <a:pt x="3524" y="64"/>
                    <a:pt x="3145" y="0"/>
                    <a:pt x="27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52"/>
          <p:cNvSpPr txBox="1"/>
          <p:nvPr>
            <p:ph type="title"/>
          </p:nvPr>
        </p:nvSpPr>
        <p:spPr>
          <a:xfrm>
            <a:off x="5237125" y="1929988"/>
            <a:ext cx="29988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4"/>
                </a:solidFill>
              </a:rPr>
              <a:t>Matures in 100 days</a:t>
            </a:r>
            <a:endParaRPr sz="1800">
              <a:solidFill>
                <a:schemeClr val="accent4"/>
              </a:solidFill>
            </a:endParaRPr>
          </a:p>
        </p:txBody>
      </p:sp>
      <p:sp>
        <p:nvSpPr>
          <p:cNvPr id="1274" name="Google Shape;1274;p52"/>
          <p:cNvSpPr txBox="1"/>
          <p:nvPr>
            <p:ph idx="2" type="title"/>
          </p:nvPr>
        </p:nvSpPr>
        <p:spPr>
          <a:xfrm>
            <a:off x="5237113" y="2622838"/>
            <a:ext cx="2609100" cy="4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4"/>
                </a:solidFill>
              </a:rPr>
              <a:t>Up to 80% </a:t>
            </a:r>
            <a:r>
              <a:rPr lang="en" sz="1800">
                <a:solidFill>
                  <a:schemeClr val="accent4"/>
                </a:solidFill>
              </a:rPr>
              <a:t>Cellulose</a:t>
            </a:r>
            <a:endParaRPr sz="1800">
              <a:solidFill>
                <a:schemeClr val="accent4"/>
              </a:solidFill>
            </a:endParaRPr>
          </a:p>
        </p:txBody>
      </p:sp>
      <p:sp>
        <p:nvSpPr>
          <p:cNvPr id="1275" name="Google Shape;1275;p52"/>
          <p:cNvSpPr txBox="1"/>
          <p:nvPr>
            <p:ph idx="3" type="title"/>
          </p:nvPr>
        </p:nvSpPr>
        <p:spPr>
          <a:xfrm>
            <a:off x="5237125" y="3263800"/>
            <a:ext cx="18291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4"/>
                </a:solidFill>
              </a:rPr>
              <a:t>5-24% Lignin</a:t>
            </a:r>
            <a:endParaRPr sz="1800">
              <a:solidFill>
                <a:schemeClr val="accent4"/>
              </a:solidFill>
            </a:endParaRPr>
          </a:p>
        </p:txBody>
      </p:sp>
      <p:sp>
        <p:nvSpPr>
          <p:cNvPr id="1276" name="Google Shape;1276;p52"/>
          <p:cNvSpPr txBox="1"/>
          <p:nvPr>
            <p:ph idx="3" type="title"/>
          </p:nvPr>
        </p:nvSpPr>
        <p:spPr>
          <a:xfrm>
            <a:off x="5237125" y="3956650"/>
            <a:ext cx="3203100" cy="49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4"/>
                </a:solidFill>
              </a:rPr>
              <a:t>Can be recycled 8 times</a:t>
            </a:r>
            <a:endParaRPr sz="1800">
              <a:solidFill>
                <a:schemeClr val="accent4"/>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
                                        <p:tgtEl>
                                          <p:spTgt spid="1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
                                        <p:tgtEl>
                                          <p:spTgt spid="1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
                                        <p:tgtEl>
                                          <p:spTgt spid="1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
                                        <p:tgtEl>
                                          <p:spTgt spid="1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53"/>
          <p:cNvSpPr txBox="1"/>
          <p:nvPr>
            <p:ph idx="2" type="title"/>
          </p:nvPr>
        </p:nvSpPr>
        <p:spPr>
          <a:xfrm>
            <a:off x="2739450" y="539500"/>
            <a:ext cx="3665100" cy="6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30 - 40%</a:t>
            </a:r>
            <a:endParaRPr baseline="30000">
              <a:solidFill>
                <a:schemeClr val="accent2"/>
              </a:solidFill>
            </a:endParaRPr>
          </a:p>
        </p:txBody>
      </p:sp>
      <p:sp>
        <p:nvSpPr>
          <p:cNvPr id="1282" name="Google Shape;1282;p53"/>
          <p:cNvSpPr txBox="1"/>
          <p:nvPr>
            <p:ph idx="5" type="subTitle"/>
          </p:nvPr>
        </p:nvSpPr>
        <p:spPr>
          <a:xfrm>
            <a:off x="2547149" y="1233700"/>
            <a:ext cx="40497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Reduction in biogenic CO2 emissions</a:t>
            </a:r>
            <a:endParaRPr/>
          </a:p>
          <a:p>
            <a:pPr indent="0" lvl="0" marL="0" rtl="0" algn="l">
              <a:spcBef>
                <a:spcPts val="0"/>
              </a:spcBef>
              <a:spcAft>
                <a:spcPts val="0"/>
              </a:spcAft>
              <a:buNone/>
            </a:pPr>
            <a:r>
              <a:t/>
            </a:r>
            <a:endParaRPr/>
          </a:p>
        </p:txBody>
      </p:sp>
      <p:sp>
        <p:nvSpPr>
          <p:cNvPr id="1283" name="Google Shape;1283;p53"/>
          <p:cNvSpPr txBox="1"/>
          <p:nvPr>
            <p:ph idx="2" type="title"/>
          </p:nvPr>
        </p:nvSpPr>
        <p:spPr>
          <a:xfrm>
            <a:off x="2739450" y="1761100"/>
            <a:ext cx="3665100" cy="6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~41,000,000</a:t>
            </a:r>
            <a:endParaRPr baseline="30000">
              <a:solidFill>
                <a:schemeClr val="accent4"/>
              </a:solidFill>
            </a:endParaRPr>
          </a:p>
        </p:txBody>
      </p:sp>
      <p:sp>
        <p:nvSpPr>
          <p:cNvPr id="1284" name="Google Shape;1284;p53"/>
          <p:cNvSpPr txBox="1"/>
          <p:nvPr>
            <p:ph idx="5" type="subTitle"/>
          </p:nvPr>
        </p:nvSpPr>
        <p:spPr>
          <a:xfrm>
            <a:off x="2389799" y="2550450"/>
            <a:ext cx="4364400" cy="52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metric tons of CO2 absorbed</a:t>
            </a:r>
            <a:endParaRPr/>
          </a:p>
        </p:txBody>
      </p:sp>
      <p:sp>
        <p:nvSpPr>
          <p:cNvPr id="1285" name="Google Shape;1285;p53"/>
          <p:cNvSpPr txBox="1"/>
          <p:nvPr>
            <p:ph idx="2" type="title"/>
          </p:nvPr>
        </p:nvSpPr>
        <p:spPr>
          <a:xfrm>
            <a:off x="1148250" y="3173000"/>
            <a:ext cx="6847500" cy="6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~150,000,000</a:t>
            </a:r>
            <a:endParaRPr baseline="30000" sz="5000"/>
          </a:p>
        </p:txBody>
      </p:sp>
      <p:sp>
        <p:nvSpPr>
          <p:cNvPr id="1286" name="Google Shape;1286;p53"/>
          <p:cNvSpPr txBox="1"/>
          <p:nvPr>
            <p:ph idx="5" type="subTitle"/>
          </p:nvPr>
        </p:nvSpPr>
        <p:spPr>
          <a:xfrm>
            <a:off x="2739457" y="3920125"/>
            <a:ext cx="3665100" cy="52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Metric tons of CO2 saved annually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00"/>
                                        <p:tgtEl>
                                          <p:spTgt spid="1281"/>
                                        </p:tgtEl>
                                      </p:cBhvr>
                                    </p:animEffect>
                                  </p:childTnLst>
                                </p:cTn>
                              </p:par>
                              <p:par>
                                <p:cTn fill="hold" nodeType="with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00"/>
                                        <p:tgtEl>
                                          <p:spTgt spid="1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100"/>
                                        <p:tgtEl>
                                          <p:spTgt spid="1283"/>
                                        </p:tgtEl>
                                      </p:cBhvr>
                                    </p:animEffect>
                                  </p:childTnLst>
                                </p:cTn>
                              </p:par>
                              <p:par>
                                <p:cTn fill="hold" nodeType="with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
                                        <p:tgtEl>
                                          <p:spTgt spid="1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54"/>
          <p:cNvSpPr txBox="1"/>
          <p:nvPr>
            <p:ph idx="1" type="body"/>
          </p:nvPr>
        </p:nvSpPr>
        <p:spPr>
          <a:xfrm>
            <a:off x="713250" y="1681050"/>
            <a:ext cx="7717500" cy="17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400">
                <a:solidFill>
                  <a:schemeClr val="dk2"/>
                </a:solidFill>
                <a:latin typeface="Montserrat"/>
                <a:ea typeface="Montserrat"/>
                <a:cs typeface="Montserrat"/>
                <a:sym typeface="Montserrat"/>
              </a:rPr>
              <a:t>H</a:t>
            </a:r>
            <a:r>
              <a:rPr b="1" lang="en" sz="3300">
                <a:solidFill>
                  <a:schemeClr val="dk2"/>
                </a:solidFill>
                <a:latin typeface="Montserrat"/>
                <a:ea typeface="Montserrat"/>
                <a:cs typeface="Montserrat"/>
                <a:sym typeface="Montserrat"/>
              </a:rPr>
              <a:t>ow can we leverage the benefits of </a:t>
            </a:r>
            <a:r>
              <a:rPr b="1" lang="en" sz="3300">
                <a:solidFill>
                  <a:schemeClr val="accent4"/>
                </a:solidFill>
                <a:latin typeface="Montserrat"/>
                <a:ea typeface="Montserrat"/>
                <a:cs typeface="Montserrat"/>
                <a:sym typeface="Montserrat"/>
              </a:rPr>
              <a:t>hemp paper</a:t>
            </a:r>
            <a:r>
              <a:rPr b="1" lang="en" sz="3300">
                <a:solidFill>
                  <a:schemeClr val="dk2"/>
                </a:solidFill>
                <a:latin typeface="Montserrat"/>
                <a:ea typeface="Montserrat"/>
                <a:cs typeface="Montserrat"/>
                <a:sym typeface="Montserrat"/>
              </a:rPr>
              <a:t> to reduce emissions at an industrial scale?</a:t>
            </a:r>
            <a:endParaRPr sz="32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5" name="Shape 1295"/>
        <p:cNvGrpSpPr/>
        <p:nvPr/>
      </p:nvGrpSpPr>
      <p:grpSpPr>
        <a:xfrm>
          <a:off x="0" y="0"/>
          <a:ext cx="0" cy="0"/>
          <a:chOff x="0" y="0"/>
          <a:chExt cx="0" cy="0"/>
        </a:xfrm>
      </p:grpSpPr>
      <p:sp>
        <p:nvSpPr>
          <p:cNvPr id="1296" name="Google Shape;1296;p55"/>
          <p:cNvSpPr txBox="1"/>
          <p:nvPr>
            <p:ph idx="3" type="title"/>
          </p:nvPr>
        </p:nvSpPr>
        <p:spPr>
          <a:xfrm>
            <a:off x="4534100" y="1960988"/>
            <a:ext cx="36651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a:t>
            </a:r>
            <a:r>
              <a:rPr lang="en"/>
              <a:t> Billion</a:t>
            </a:r>
            <a:endParaRPr/>
          </a:p>
        </p:txBody>
      </p:sp>
      <p:sp>
        <p:nvSpPr>
          <p:cNvPr id="1297" name="Google Shape;1297;p55"/>
          <p:cNvSpPr txBox="1"/>
          <p:nvPr>
            <p:ph idx="2" type="title"/>
          </p:nvPr>
        </p:nvSpPr>
        <p:spPr>
          <a:xfrm>
            <a:off x="4534100" y="537225"/>
            <a:ext cx="36651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38,500 +</a:t>
            </a:r>
            <a:endParaRPr baseline="30000"/>
          </a:p>
        </p:txBody>
      </p:sp>
      <p:sp>
        <p:nvSpPr>
          <p:cNvPr id="1298" name="Google Shape;1298;p55"/>
          <p:cNvSpPr txBox="1"/>
          <p:nvPr>
            <p:ph type="title"/>
          </p:nvPr>
        </p:nvSpPr>
        <p:spPr>
          <a:xfrm>
            <a:off x="4534100" y="3384700"/>
            <a:ext cx="3665100" cy="6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$110+ million</a:t>
            </a:r>
            <a:endParaRPr/>
          </a:p>
        </p:txBody>
      </p:sp>
      <p:sp>
        <p:nvSpPr>
          <p:cNvPr id="1299" name="Google Shape;1299;p55"/>
          <p:cNvSpPr txBox="1"/>
          <p:nvPr>
            <p:ph idx="4" type="subTitle"/>
          </p:nvPr>
        </p:nvSpPr>
        <p:spPr>
          <a:xfrm>
            <a:off x="4534100" y="2655188"/>
            <a:ext cx="36651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plastic straws eliminated worldwide</a:t>
            </a:r>
            <a:endParaRPr/>
          </a:p>
        </p:txBody>
      </p:sp>
      <p:sp>
        <p:nvSpPr>
          <p:cNvPr id="1300" name="Google Shape;1300;p55"/>
          <p:cNvSpPr txBox="1"/>
          <p:nvPr>
            <p:ph idx="5" type="subTitle"/>
          </p:nvPr>
        </p:nvSpPr>
        <p:spPr>
          <a:xfrm>
            <a:off x="4534307" y="1231475"/>
            <a:ext cx="36651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locations in the world</a:t>
            </a:r>
            <a:endParaRPr/>
          </a:p>
        </p:txBody>
      </p:sp>
      <p:sp>
        <p:nvSpPr>
          <p:cNvPr id="1301" name="Google Shape;1301;p55"/>
          <p:cNvSpPr txBox="1"/>
          <p:nvPr>
            <p:ph idx="1" type="subTitle"/>
          </p:nvPr>
        </p:nvSpPr>
        <p:spPr>
          <a:xfrm>
            <a:off x="4534100" y="4078900"/>
            <a:ext cx="36651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sustainability research and infrastructure</a:t>
            </a:r>
            <a:endParaRPr/>
          </a:p>
        </p:txBody>
      </p:sp>
      <p:pic>
        <p:nvPicPr>
          <p:cNvPr id="1302" name="Google Shape;1302;p55"/>
          <p:cNvPicPr preferRelativeResize="0"/>
          <p:nvPr/>
        </p:nvPicPr>
        <p:blipFill rotWithShape="1">
          <a:blip r:embed="rId3">
            <a:alphaModFix/>
          </a:blip>
          <a:srcRect b="9543" l="13372" r="14731" t="0"/>
          <a:stretch/>
        </p:blipFill>
        <p:spPr>
          <a:xfrm flipH="1">
            <a:off x="1352525" y="1516213"/>
            <a:ext cx="2229750" cy="2805375"/>
          </a:xfrm>
          <a:prstGeom prst="rect">
            <a:avLst/>
          </a:prstGeom>
          <a:noFill/>
          <a:ln>
            <a:noFill/>
          </a:ln>
        </p:spPr>
      </p:pic>
      <p:sp>
        <p:nvSpPr>
          <p:cNvPr id="1303" name="Google Shape;1303;p55"/>
          <p:cNvSpPr txBox="1"/>
          <p:nvPr>
            <p:ph idx="2" type="title"/>
          </p:nvPr>
        </p:nvSpPr>
        <p:spPr>
          <a:xfrm>
            <a:off x="1383500" y="539500"/>
            <a:ext cx="2167800" cy="93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2"/>
                </a:solidFill>
              </a:rPr>
              <a:t>Starbucks</a:t>
            </a:r>
            <a:endParaRPr sz="2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56"/>
          <p:cNvSpPr txBox="1"/>
          <p:nvPr>
            <p:ph type="title"/>
          </p:nvPr>
        </p:nvSpPr>
        <p:spPr>
          <a:xfrm>
            <a:off x="3057750" y="265450"/>
            <a:ext cx="30285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GHG Emissions by Year</a:t>
            </a:r>
            <a:endParaRPr sz="1800"/>
          </a:p>
        </p:txBody>
      </p:sp>
      <p:pic>
        <p:nvPicPr>
          <p:cNvPr id="1309" name="Google Shape;1309;p56" title="Chart"/>
          <p:cNvPicPr preferRelativeResize="0"/>
          <p:nvPr/>
        </p:nvPicPr>
        <p:blipFill>
          <a:blip r:embed="rId3">
            <a:alphaModFix/>
          </a:blip>
          <a:stretch>
            <a:fillRect/>
          </a:stretch>
        </p:blipFill>
        <p:spPr>
          <a:xfrm>
            <a:off x="1257175" y="657950"/>
            <a:ext cx="6629601" cy="409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pic>
        <p:nvPicPr>
          <p:cNvPr id="1314" name="Google Shape;1314;p57"/>
          <p:cNvPicPr preferRelativeResize="0"/>
          <p:nvPr/>
        </p:nvPicPr>
        <p:blipFill rotWithShape="1">
          <a:blip r:embed="rId3">
            <a:alphaModFix/>
          </a:blip>
          <a:srcRect b="16274" l="0" r="0" t="9952"/>
          <a:stretch/>
        </p:blipFill>
        <p:spPr>
          <a:xfrm>
            <a:off x="1104074" y="361875"/>
            <a:ext cx="6935850" cy="4419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58"/>
          <p:cNvSpPr txBox="1"/>
          <p:nvPr>
            <p:ph type="title"/>
          </p:nvPr>
        </p:nvSpPr>
        <p:spPr>
          <a:xfrm>
            <a:off x="713225" y="669750"/>
            <a:ext cx="7340700" cy="112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600,000,000,000</a:t>
            </a:r>
            <a:endParaRPr/>
          </a:p>
        </p:txBody>
      </p:sp>
      <p:sp>
        <p:nvSpPr>
          <p:cNvPr id="1320" name="Google Shape;1320;p58"/>
          <p:cNvSpPr txBox="1"/>
          <p:nvPr>
            <p:ph idx="1" type="body"/>
          </p:nvPr>
        </p:nvSpPr>
        <p:spPr>
          <a:xfrm>
            <a:off x="3872300" y="1858300"/>
            <a:ext cx="4558500" cy="28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“Each year, an estimated </a:t>
            </a:r>
            <a:r>
              <a:rPr lang="en" sz="1500">
                <a:solidFill>
                  <a:schemeClr val="dk2"/>
                </a:solidFill>
                <a:latin typeface="Hind Medium"/>
                <a:ea typeface="Hind Medium"/>
                <a:cs typeface="Hind Medium"/>
                <a:sym typeface="Hind Medium"/>
              </a:rPr>
              <a:t>600 billion paper and plastic cups</a:t>
            </a:r>
            <a:r>
              <a:rPr lang="en" sz="1500"/>
              <a:t> are distributed globally and though Starbucks cups only account for an estimated 1 percent of that total, the company is </a:t>
            </a:r>
            <a:r>
              <a:rPr i="1" lang="en" sz="1500"/>
              <a:t>not</a:t>
            </a:r>
            <a:r>
              <a:rPr lang="en" sz="1500"/>
              <a:t> leaving the problem-solving to others.”</a:t>
            </a:r>
            <a:endParaRPr sz="15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Starbucks 2023 CDP Climate Change, Water Security and Forests Response</a:t>
            </a:r>
            <a:endParaRPr/>
          </a:p>
          <a:p>
            <a:pPr indent="0" lvl="0" marL="0" rtl="0" algn="l">
              <a:spcBef>
                <a:spcPts val="0"/>
              </a:spcBef>
              <a:spcAft>
                <a:spcPts val="0"/>
              </a:spcAft>
              <a:buNone/>
            </a:pPr>
            <a:r>
              <a:t/>
            </a:r>
            <a:endParaRPr/>
          </a:p>
        </p:txBody>
      </p:sp>
      <p:cxnSp>
        <p:nvCxnSpPr>
          <p:cNvPr id="1321" name="Google Shape;1321;p58"/>
          <p:cNvCxnSpPr/>
          <p:nvPr/>
        </p:nvCxnSpPr>
        <p:spPr>
          <a:xfrm>
            <a:off x="0" y="2575888"/>
            <a:ext cx="2885700" cy="0"/>
          </a:xfrm>
          <a:prstGeom prst="straightConnector1">
            <a:avLst/>
          </a:prstGeom>
          <a:noFill/>
          <a:ln cap="flat" cmpd="sng" w="9525">
            <a:solidFill>
              <a:schemeClr val="dk2"/>
            </a:solidFill>
            <a:prstDash val="solid"/>
            <a:round/>
            <a:headEnd len="med" w="med" type="none"/>
            <a:tailEnd len="med" w="med" type="none"/>
          </a:ln>
        </p:spPr>
      </p:cxnSp>
      <p:grpSp>
        <p:nvGrpSpPr>
          <p:cNvPr id="1322" name="Google Shape;1322;p58"/>
          <p:cNvGrpSpPr/>
          <p:nvPr/>
        </p:nvGrpSpPr>
        <p:grpSpPr>
          <a:xfrm>
            <a:off x="380026" y="3297562"/>
            <a:ext cx="2885701" cy="1550260"/>
            <a:chOff x="4374450" y="2422039"/>
            <a:chExt cx="4070100" cy="2186544"/>
          </a:xfrm>
        </p:grpSpPr>
        <p:grpSp>
          <p:nvGrpSpPr>
            <p:cNvPr id="1323" name="Google Shape;1323;p58"/>
            <p:cNvGrpSpPr/>
            <p:nvPr/>
          </p:nvGrpSpPr>
          <p:grpSpPr>
            <a:xfrm>
              <a:off x="7562560" y="2762944"/>
              <a:ext cx="491474" cy="1845498"/>
              <a:chOff x="4447959" y="2336143"/>
              <a:chExt cx="605189" cy="2272501"/>
            </a:xfrm>
          </p:grpSpPr>
          <p:sp>
            <p:nvSpPr>
              <p:cNvPr id="1324" name="Google Shape;1324;p58"/>
              <p:cNvSpPr/>
              <p:nvPr/>
            </p:nvSpPr>
            <p:spPr>
              <a:xfrm>
                <a:off x="4447959" y="3295674"/>
                <a:ext cx="605189" cy="699159"/>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
              <p:cNvSpPr/>
              <p:nvPr/>
            </p:nvSpPr>
            <p:spPr>
              <a:xfrm>
                <a:off x="4714875" y="3994500"/>
                <a:ext cx="95350" cy="614144"/>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8"/>
              <p:cNvSpPr/>
              <p:nvPr/>
            </p:nvSpPr>
            <p:spPr>
              <a:xfrm>
                <a:off x="4447959" y="2336143"/>
                <a:ext cx="605189" cy="1658369"/>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8"/>
              <p:cNvSpPr/>
              <p:nvPr/>
            </p:nvSpPr>
            <p:spPr>
              <a:xfrm>
                <a:off x="4726721" y="2351390"/>
                <a:ext cx="47022" cy="1640982"/>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8"/>
              <p:cNvSpPr/>
              <p:nvPr/>
            </p:nvSpPr>
            <p:spPr>
              <a:xfrm>
                <a:off x="4563882" y="2747913"/>
                <a:ext cx="206223" cy="124692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8"/>
              <p:cNvSpPr/>
              <p:nvPr/>
            </p:nvSpPr>
            <p:spPr>
              <a:xfrm>
                <a:off x="4492520" y="3417060"/>
                <a:ext cx="269026" cy="577773"/>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8"/>
              <p:cNvSpPr/>
              <p:nvPr/>
            </p:nvSpPr>
            <p:spPr>
              <a:xfrm>
                <a:off x="4449778" y="3785551"/>
                <a:ext cx="298984" cy="208052"/>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8"/>
              <p:cNvSpPr/>
              <p:nvPr/>
            </p:nvSpPr>
            <p:spPr>
              <a:xfrm>
                <a:off x="4766361" y="2894924"/>
                <a:ext cx="179422" cy="1099909"/>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8"/>
              <p:cNvSpPr/>
              <p:nvPr/>
            </p:nvSpPr>
            <p:spPr>
              <a:xfrm>
                <a:off x="4774332" y="3470771"/>
                <a:ext cx="244044" cy="524062"/>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8"/>
              <p:cNvSpPr/>
              <p:nvPr/>
            </p:nvSpPr>
            <p:spPr>
              <a:xfrm>
                <a:off x="4789578" y="3805077"/>
                <a:ext cx="262928" cy="186064"/>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58"/>
            <p:cNvGrpSpPr/>
            <p:nvPr/>
          </p:nvGrpSpPr>
          <p:grpSpPr>
            <a:xfrm>
              <a:off x="4447760" y="2762944"/>
              <a:ext cx="491474" cy="1845498"/>
              <a:chOff x="4447959" y="2336143"/>
              <a:chExt cx="605189" cy="2272501"/>
            </a:xfrm>
          </p:grpSpPr>
          <p:sp>
            <p:nvSpPr>
              <p:cNvPr id="1335" name="Google Shape;1335;p58"/>
              <p:cNvSpPr/>
              <p:nvPr/>
            </p:nvSpPr>
            <p:spPr>
              <a:xfrm>
                <a:off x="4447959" y="3295674"/>
                <a:ext cx="605189" cy="699159"/>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8"/>
              <p:cNvSpPr/>
              <p:nvPr/>
            </p:nvSpPr>
            <p:spPr>
              <a:xfrm>
                <a:off x="4714875" y="3994500"/>
                <a:ext cx="95350" cy="614144"/>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8"/>
              <p:cNvSpPr/>
              <p:nvPr/>
            </p:nvSpPr>
            <p:spPr>
              <a:xfrm>
                <a:off x="4447959" y="2336143"/>
                <a:ext cx="605189" cy="1658369"/>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8"/>
              <p:cNvSpPr/>
              <p:nvPr/>
            </p:nvSpPr>
            <p:spPr>
              <a:xfrm>
                <a:off x="4726721" y="2351390"/>
                <a:ext cx="47022" cy="1640982"/>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8"/>
              <p:cNvSpPr/>
              <p:nvPr/>
            </p:nvSpPr>
            <p:spPr>
              <a:xfrm>
                <a:off x="4563882" y="2747913"/>
                <a:ext cx="206223" cy="124692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8"/>
              <p:cNvSpPr/>
              <p:nvPr/>
            </p:nvSpPr>
            <p:spPr>
              <a:xfrm>
                <a:off x="4492520" y="3417060"/>
                <a:ext cx="269026" cy="577773"/>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8"/>
              <p:cNvSpPr/>
              <p:nvPr/>
            </p:nvSpPr>
            <p:spPr>
              <a:xfrm>
                <a:off x="4449778" y="3785551"/>
                <a:ext cx="298984" cy="208052"/>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8"/>
              <p:cNvSpPr/>
              <p:nvPr/>
            </p:nvSpPr>
            <p:spPr>
              <a:xfrm>
                <a:off x="4766361" y="2894924"/>
                <a:ext cx="179422" cy="1099909"/>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8"/>
              <p:cNvSpPr/>
              <p:nvPr/>
            </p:nvSpPr>
            <p:spPr>
              <a:xfrm>
                <a:off x="4774332" y="3470771"/>
                <a:ext cx="244044" cy="524062"/>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8"/>
              <p:cNvSpPr/>
              <p:nvPr/>
            </p:nvSpPr>
            <p:spPr>
              <a:xfrm>
                <a:off x="4789578" y="3805077"/>
                <a:ext cx="262928" cy="186064"/>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5" name="Google Shape;1345;p58"/>
            <p:cNvGrpSpPr/>
            <p:nvPr/>
          </p:nvGrpSpPr>
          <p:grpSpPr>
            <a:xfrm>
              <a:off x="6630348" y="2762944"/>
              <a:ext cx="491474" cy="1845498"/>
              <a:chOff x="4447959" y="2336143"/>
              <a:chExt cx="605189" cy="2272501"/>
            </a:xfrm>
          </p:grpSpPr>
          <p:sp>
            <p:nvSpPr>
              <p:cNvPr id="1346" name="Google Shape;1346;p58"/>
              <p:cNvSpPr/>
              <p:nvPr/>
            </p:nvSpPr>
            <p:spPr>
              <a:xfrm>
                <a:off x="4447959" y="3295674"/>
                <a:ext cx="605189" cy="699159"/>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8"/>
              <p:cNvSpPr/>
              <p:nvPr/>
            </p:nvSpPr>
            <p:spPr>
              <a:xfrm>
                <a:off x="4714875" y="3994500"/>
                <a:ext cx="95350" cy="614144"/>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8"/>
              <p:cNvSpPr/>
              <p:nvPr/>
            </p:nvSpPr>
            <p:spPr>
              <a:xfrm>
                <a:off x="4447959" y="2336143"/>
                <a:ext cx="605189" cy="1658369"/>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8"/>
              <p:cNvSpPr/>
              <p:nvPr/>
            </p:nvSpPr>
            <p:spPr>
              <a:xfrm>
                <a:off x="4726721" y="2351390"/>
                <a:ext cx="47022" cy="1640982"/>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8"/>
              <p:cNvSpPr/>
              <p:nvPr/>
            </p:nvSpPr>
            <p:spPr>
              <a:xfrm>
                <a:off x="4563882" y="2747913"/>
                <a:ext cx="206223" cy="124692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8"/>
              <p:cNvSpPr/>
              <p:nvPr/>
            </p:nvSpPr>
            <p:spPr>
              <a:xfrm>
                <a:off x="4492520" y="3417060"/>
                <a:ext cx="269026" cy="577773"/>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8"/>
              <p:cNvSpPr/>
              <p:nvPr/>
            </p:nvSpPr>
            <p:spPr>
              <a:xfrm>
                <a:off x="4449778" y="3785551"/>
                <a:ext cx="298984" cy="208052"/>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8"/>
              <p:cNvSpPr/>
              <p:nvPr/>
            </p:nvSpPr>
            <p:spPr>
              <a:xfrm>
                <a:off x="4766361" y="2894924"/>
                <a:ext cx="179422" cy="1099909"/>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8"/>
              <p:cNvSpPr/>
              <p:nvPr/>
            </p:nvSpPr>
            <p:spPr>
              <a:xfrm>
                <a:off x="4774332" y="3470771"/>
                <a:ext cx="244044" cy="524062"/>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8"/>
              <p:cNvSpPr/>
              <p:nvPr/>
            </p:nvSpPr>
            <p:spPr>
              <a:xfrm>
                <a:off x="4789578" y="3805077"/>
                <a:ext cx="262928" cy="186064"/>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58"/>
            <p:cNvGrpSpPr/>
            <p:nvPr/>
          </p:nvGrpSpPr>
          <p:grpSpPr>
            <a:xfrm>
              <a:off x="4928578" y="2422039"/>
              <a:ext cx="587088" cy="2186544"/>
              <a:chOff x="4397075" y="1531775"/>
              <a:chExt cx="282825" cy="1053350"/>
            </a:xfrm>
          </p:grpSpPr>
          <p:sp>
            <p:nvSpPr>
              <p:cNvPr id="1357" name="Google Shape;1357;p58"/>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8"/>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8"/>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8"/>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8"/>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8"/>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8"/>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8"/>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8"/>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8"/>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58"/>
            <p:cNvGrpSpPr/>
            <p:nvPr/>
          </p:nvGrpSpPr>
          <p:grpSpPr>
            <a:xfrm>
              <a:off x="7780849" y="2854116"/>
              <a:ext cx="471073" cy="1754460"/>
              <a:chOff x="4397075" y="1531775"/>
              <a:chExt cx="282825" cy="1053350"/>
            </a:xfrm>
          </p:grpSpPr>
          <p:sp>
            <p:nvSpPr>
              <p:cNvPr id="1368" name="Google Shape;1368;p58"/>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8"/>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8"/>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8"/>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8"/>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8"/>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8"/>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8"/>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8"/>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8"/>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58"/>
            <p:cNvGrpSpPr/>
            <p:nvPr/>
          </p:nvGrpSpPr>
          <p:grpSpPr>
            <a:xfrm>
              <a:off x="6180199" y="2854116"/>
              <a:ext cx="471073" cy="1754460"/>
              <a:chOff x="4397075" y="1531775"/>
              <a:chExt cx="282825" cy="1053350"/>
            </a:xfrm>
          </p:grpSpPr>
          <p:sp>
            <p:nvSpPr>
              <p:cNvPr id="1379" name="Google Shape;1379;p58"/>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8"/>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8"/>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8"/>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8"/>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8"/>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8"/>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8"/>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58"/>
            <p:cNvGrpSpPr/>
            <p:nvPr/>
          </p:nvGrpSpPr>
          <p:grpSpPr>
            <a:xfrm>
              <a:off x="5619614" y="3298725"/>
              <a:ext cx="351693" cy="1309841"/>
              <a:chOff x="4397075" y="1531775"/>
              <a:chExt cx="282825" cy="1053350"/>
            </a:xfrm>
          </p:grpSpPr>
          <p:sp>
            <p:nvSpPr>
              <p:cNvPr id="1390" name="Google Shape;1390;p58"/>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8"/>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8"/>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8"/>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58"/>
            <p:cNvGrpSpPr/>
            <p:nvPr/>
          </p:nvGrpSpPr>
          <p:grpSpPr>
            <a:xfrm>
              <a:off x="6922515" y="2422039"/>
              <a:ext cx="587088" cy="2186544"/>
              <a:chOff x="4397075" y="1531775"/>
              <a:chExt cx="282825" cy="1053350"/>
            </a:xfrm>
          </p:grpSpPr>
          <p:sp>
            <p:nvSpPr>
              <p:cNvPr id="1401" name="Google Shape;1401;p58"/>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8"/>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8"/>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8"/>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8"/>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8"/>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8"/>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8"/>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1" name="Google Shape;1411;p58"/>
            <p:cNvCxnSpPr/>
            <p:nvPr/>
          </p:nvCxnSpPr>
          <p:spPr>
            <a:xfrm>
              <a:off x="4374450" y="4601775"/>
              <a:ext cx="40701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59"/>
          <p:cNvSpPr txBox="1"/>
          <p:nvPr>
            <p:ph type="title"/>
          </p:nvPr>
        </p:nvSpPr>
        <p:spPr>
          <a:xfrm>
            <a:off x="713225" y="1183775"/>
            <a:ext cx="3525600" cy="11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rPr>
              <a:t>Solution</a:t>
            </a:r>
            <a:r>
              <a:rPr lang="en">
                <a:solidFill>
                  <a:schemeClr val="dk2"/>
                </a:solidFill>
              </a:rPr>
              <a:t> </a:t>
            </a:r>
            <a:endParaRPr/>
          </a:p>
        </p:txBody>
      </p:sp>
      <p:cxnSp>
        <p:nvCxnSpPr>
          <p:cNvPr id="1417" name="Google Shape;1417;p59"/>
          <p:cNvCxnSpPr/>
          <p:nvPr/>
        </p:nvCxnSpPr>
        <p:spPr>
          <a:xfrm>
            <a:off x="-17650" y="4130500"/>
            <a:ext cx="4592100" cy="0"/>
          </a:xfrm>
          <a:prstGeom prst="straightConnector1">
            <a:avLst/>
          </a:prstGeom>
          <a:noFill/>
          <a:ln cap="flat" cmpd="sng" w="9525">
            <a:solidFill>
              <a:schemeClr val="dk1"/>
            </a:solidFill>
            <a:prstDash val="solid"/>
            <a:round/>
            <a:headEnd len="med" w="med" type="none"/>
            <a:tailEnd len="med" w="med" type="none"/>
          </a:ln>
        </p:spPr>
      </p:cxnSp>
      <p:cxnSp>
        <p:nvCxnSpPr>
          <p:cNvPr id="1418" name="Google Shape;1418;p59"/>
          <p:cNvCxnSpPr/>
          <p:nvPr/>
        </p:nvCxnSpPr>
        <p:spPr>
          <a:xfrm>
            <a:off x="5488175" y="4601775"/>
            <a:ext cx="2956200" cy="0"/>
          </a:xfrm>
          <a:prstGeom prst="straightConnector1">
            <a:avLst/>
          </a:prstGeom>
          <a:noFill/>
          <a:ln cap="flat" cmpd="sng" w="9525">
            <a:solidFill>
              <a:schemeClr val="dk2"/>
            </a:solidFill>
            <a:prstDash val="solid"/>
            <a:round/>
            <a:headEnd len="med" w="med" type="none"/>
            <a:tailEnd len="med" w="med" type="none"/>
          </a:ln>
        </p:spPr>
      </p:cxnSp>
      <p:sp>
        <p:nvSpPr>
          <p:cNvPr id="1419" name="Google Shape;1419;p59"/>
          <p:cNvSpPr txBox="1"/>
          <p:nvPr>
            <p:ph type="title"/>
          </p:nvPr>
        </p:nvSpPr>
        <p:spPr>
          <a:xfrm>
            <a:off x="713225" y="2833925"/>
            <a:ext cx="369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Hemp paper cup</a:t>
            </a:r>
            <a:endParaRPr sz="2900"/>
          </a:p>
        </p:txBody>
      </p:sp>
      <p:pic>
        <p:nvPicPr>
          <p:cNvPr id="1420" name="Google Shape;1420;p59"/>
          <p:cNvPicPr preferRelativeResize="0"/>
          <p:nvPr/>
        </p:nvPicPr>
        <p:blipFill rotWithShape="1">
          <a:blip r:embed="rId3">
            <a:alphaModFix/>
          </a:blip>
          <a:srcRect b="9306" l="18628" r="20750" t="11623"/>
          <a:stretch/>
        </p:blipFill>
        <p:spPr>
          <a:xfrm>
            <a:off x="5604013" y="859963"/>
            <a:ext cx="2512625" cy="3270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60"/>
          <p:cNvSpPr txBox="1"/>
          <p:nvPr>
            <p:ph idx="2" type="title"/>
          </p:nvPr>
        </p:nvSpPr>
        <p:spPr>
          <a:xfrm>
            <a:off x="590550" y="1117950"/>
            <a:ext cx="7962900" cy="290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600"/>
              <a:t>Starbucks Emissions </a:t>
            </a:r>
            <a:r>
              <a:rPr lang="en" sz="5600">
                <a:solidFill>
                  <a:schemeClr val="accent3"/>
                </a:solidFill>
              </a:rPr>
              <a:t>REDUCED BY</a:t>
            </a:r>
            <a:r>
              <a:rPr lang="en" sz="5600"/>
              <a:t> OVER </a:t>
            </a:r>
            <a:r>
              <a:rPr lang="en" sz="5600"/>
              <a:t>24,000,</a:t>
            </a:r>
            <a:r>
              <a:rPr lang="en" sz="5600"/>
              <a:t>000</a:t>
            </a:r>
            <a:r>
              <a:rPr lang="en" sz="5600"/>
              <a:t> lbs. CO</a:t>
            </a:r>
            <a:r>
              <a:rPr baseline="-25000" lang="en" sz="5600"/>
              <a:t>2</a:t>
            </a:r>
            <a:endParaRPr sz="5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43"/>
          <p:cNvSpPr txBox="1"/>
          <p:nvPr>
            <p:ph type="title"/>
          </p:nvPr>
        </p:nvSpPr>
        <p:spPr>
          <a:xfrm>
            <a:off x="713225" y="564025"/>
            <a:ext cx="77175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Intros</a:t>
            </a:r>
            <a:endParaRPr/>
          </a:p>
        </p:txBody>
      </p:sp>
      <p:pic>
        <p:nvPicPr>
          <p:cNvPr id="998" name="Google Shape;998;p43"/>
          <p:cNvPicPr preferRelativeResize="0"/>
          <p:nvPr/>
        </p:nvPicPr>
        <p:blipFill rotWithShape="1">
          <a:blip r:embed="rId3">
            <a:alphaModFix/>
          </a:blip>
          <a:srcRect b="31299" l="0" r="0" t="0"/>
          <a:stretch/>
        </p:blipFill>
        <p:spPr>
          <a:xfrm>
            <a:off x="1945625" y="1112125"/>
            <a:ext cx="1254300" cy="1292100"/>
          </a:xfrm>
          <a:prstGeom prst="ellipse">
            <a:avLst/>
          </a:prstGeom>
          <a:noFill/>
          <a:ln>
            <a:noFill/>
          </a:ln>
        </p:spPr>
      </p:pic>
      <p:pic>
        <p:nvPicPr>
          <p:cNvPr id="999" name="Google Shape;999;p43"/>
          <p:cNvPicPr preferRelativeResize="0"/>
          <p:nvPr/>
        </p:nvPicPr>
        <p:blipFill rotWithShape="1">
          <a:blip r:embed="rId4">
            <a:alphaModFix/>
          </a:blip>
          <a:srcRect b="40205" l="17106" r="25702" t="20307"/>
          <a:stretch/>
        </p:blipFill>
        <p:spPr>
          <a:xfrm>
            <a:off x="3906038" y="1112125"/>
            <a:ext cx="1254300" cy="1292100"/>
          </a:xfrm>
          <a:prstGeom prst="ellipse">
            <a:avLst/>
          </a:prstGeom>
          <a:noFill/>
          <a:ln>
            <a:noFill/>
          </a:ln>
        </p:spPr>
      </p:pic>
      <p:grpSp>
        <p:nvGrpSpPr>
          <p:cNvPr id="1000" name="Google Shape;1000;p43"/>
          <p:cNvGrpSpPr/>
          <p:nvPr/>
        </p:nvGrpSpPr>
        <p:grpSpPr>
          <a:xfrm>
            <a:off x="2916918" y="4104069"/>
            <a:ext cx="3310166" cy="715528"/>
            <a:chOff x="738525" y="2950400"/>
            <a:chExt cx="7671300" cy="1658234"/>
          </a:xfrm>
        </p:grpSpPr>
        <p:cxnSp>
          <p:nvCxnSpPr>
            <p:cNvPr id="1001" name="Google Shape;1001;p43"/>
            <p:cNvCxnSpPr/>
            <p:nvPr/>
          </p:nvCxnSpPr>
          <p:spPr>
            <a:xfrm>
              <a:off x="738525" y="4601800"/>
              <a:ext cx="7671300" cy="0"/>
            </a:xfrm>
            <a:prstGeom prst="straightConnector1">
              <a:avLst/>
            </a:prstGeom>
            <a:noFill/>
            <a:ln cap="flat" cmpd="sng" w="9525">
              <a:solidFill>
                <a:schemeClr val="dk2"/>
              </a:solidFill>
              <a:prstDash val="solid"/>
              <a:round/>
              <a:headEnd len="med" w="med" type="none"/>
              <a:tailEnd len="med" w="med" type="none"/>
            </a:ln>
          </p:spPr>
        </p:cxnSp>
        <p:grpSp>
          <p:nvGrpSpPr>
            <p:cNvPr id="1002" name="Google Shape;1002;p43"/>
            <p:cNvGrpSpPr/>
            <p:nvPr/>
          </p:nvGrpSpPr>
          <p:grpSpPr>
            <a:xfrm flipH="1">
              <a:off x="1944420" y="3011939"/>
              <a:ext cx="897716" cy="1596695"/>
              <a:chOff x="2927909" y="3011939"/>
              <a:chExt cx="897716" cy="1596695"/>
            </a:xfrm>
          </p:grpSpPr>
          <p:sp>
            <p:nvSpPr>
              <p:cNvPr id="1003" name="Google Shape;1003;p43"/>
              <p:cNvSpPr/>
              <p:nvPr/>
            </p:nvSpPr>
            <p:spPr>
              <a:xfrm flipH="1">
                <a:off x="2927909" y="3011939"/>
                <a:ext cx="897716" cy="1198751"/>
              </a:xfrm>
              <a:custGeom>
                <a:rect b="b" l="l" r="r" t="t"/>
                <a:pathLst>
                  <a:path extrusionOk="0" h="61380" w="45966">
                    <a:moveTo>
                      <a:pt x="23709" y="1"/>
                    </a:moveTo>
                    <a:cubicBezTo>
                      <a:pt x="16266" y="1"/>
                      <a:pt x="10075" y="8973"/>
                      <a:pt x="8973" y="20677"/>
                    </a:cubicBezTo>
                    <a:cubicBezTo>
                      <a:pt x="3509" y="25439"/>
                      <a:pt x="0" y="32632"/>
                      <a:pt x="0" y="39625"/>
                    </a:cubicBezTo>
                    <a:cubicBezTo>
                      <a:pt x="0" y="51630"/>
                      <a:pt x="10301" y="61379"/>
                      <a:pt x="22983" y="61379"/>
                    </a:cubicBezTo>
                    <a:cubicBezTo>
                      <a:pt x="35689" y="61379"/>
                      <a:pt x="45965" y="51630"/>
                      <a:pt x="45965" y="39625"/>
                    </a:cubicBezTo>
                    <a:cubicBezTo>
                      <a:pt x="45965" y="33309"/>
                      <a:pt x="43133" y="26868"/>
                      <a:pt x="38572" y="22156"/>
                    </a:cubicBezTo>
                    <a:cubicBezTo>
                      <a:pt x="37870" y="9725"/>
                      <a:pt x="31479" y="1"/>
                      <a:pt x="237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p:cNvSpPr/>
              <p:nvPr/>
            </p:nvSpPr>
            <p:spPr>
              <a:xfrm flipH="1">
                <a:off x="2927909" y="3011939"/>
                <a:ext cx="625077" cy="1198751"/>
              </a:xfrm>
              <a:custGeom>
                <a:rect b="b" l="l" r="r" t="t"/>
                <a:pathLst>
                  <a:path extrusionOk="0" h="61380" w="32006">
                    <a:moveTo>
                      <a:pt x="9749" y="1"/>
                    </a:moveTo>
                    <a:cubicBezTo>
                      <a:pt x="8471" y="1"/>
                      <a:pt x="7243" y="276"/>
                      <a:pt x="6040" y="778"/>
                    </a:cubicBezTo>
                    <a:cubicBezTo>
                      <a:pt x="10627" y="4437"/>
                      <a:pt x="13885" y="11780"/>
                      <a:pt x="14361" y="20452"/>
                    </a:cubicBezTo>
                    <a:cubicBezTo>
                      <a:pt x="18922" y="25164"/>
                      <a:pt x="21755" y="31605"/>
                      <a:pt x="21755" y="37921"/>
                    </a:cubicBezTo>
                    <a:cubicBezTo>
                      <a:pt x="21755" y="49550"/>
                      <a:pt x="12130" y="59024"/>
                      <a:pt x="0" y="59625"/>
                    </a:cubicBezTo>
                    <a:cubicBezTo>
                      <a:pt x="2782" y="60753"/>
                      <a:pt x="5840" y="61379"/>
                      <a:pt x="9023" y="61379"/>
                    </a:cubicBezTo>
                    <a:cubicBezTo>
                      <a:pt x="21729" y="61379"/>
                      <a:pt x="32005" y="51630"/>
                      <a:pt x="32005" y="39625"/>
                    </a:cubicBezTo>
                    <a:cubicBezTo>
                      <a:pt x="32005" y="33309"/>
                      <a:pt x="29173" y="26868"/>
                      <a:pt x="24612" y="22156"/>
                    </a:cubicBezTo>
                    <a:cubicBezTo>
                      <a:pt x="23910" y="9725"/>
                      <a:pt x="17519" y="1"/>
                      <a:pt x="97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flipH="1">
                <a:off x="3090418" y="3508099"/>
                <a:ext cx="523756" cy="1100535"/>
              </a:xfrm>
              <a:custGeom>
                <a:rect b="b" l="l" r="r" t="t"/>
                <a:pathLst>
                  <a:path extrusionOk="0" h="56351" w="26818">
                    <a:moveTo>
                      <a:pt x="5205" y="0"/>
                    </a:moveTo>
                    <a:cubicBezTo>
                      <a:pt x="5116" y="0"/>
                      <a:pt x="5025" y="19"/>
                      <a:pt x="4938" y="59"/>
                    </a:cubicBezTo>
                    <a:cubicBezTo>
                      <a:pt x="4612" y="210"/>
                      <a:pt x="4486" y="586"/>
                      <a:pt x="4612" y="912"/>
                    </a:cubicBezTo>
                    <a:lnTo>
                      <a:pt x="6466" y="5573"/>
                    </a:lnTo>
                    <a:lnTo>
                      <a:pt x="501" y="6024"/>
                    </a:lnTo>
                    <a:cubicBezTo>
                      <a:pt x="201" y="6049"/>
                      <a:pt x="0" y="6275"/>
                      <a:pt x="0" y="6551"/>
                    </a:cubicBezTo>
                    <a:cubicBezTo>
                      <a:pt x="25" y="6851"/>
                      <a:pt x="251" y="7077"/>
                      <a:pt x="552" y="7077"/>
                    </a:cubicBezTo>
                    <a:lnTo>
                      <a:pt x="7243" y="6952"/>
                    </a:lnTo>
                    <a:lnTo>
                      <a:pt x="12381" y="19232"/>
                    </a:lnTo>
                    <a:lnTo>
                      <a:pt x="10727" y="56350"/>
                    </a:lnTo>
                    <a:lnTo>
                      <a:pt x="16341" y="56350"/>
                    </a:lnTo>
                    <a:lnTo>
                      <a:pt x="16517" y="28330"/>
                    </a:lnTo>
                    <a:lnTo>
                      <a:pt x="20852" y="19834"/>
                    </a:lnTo>
                    <a:lnTo>
                      <a:pt x="26166" y="19859"/>
                    </a:lnTo>
                    <a:cubicBezTo>
                      <a:pt x="26542" y="19859"/>
                      <a:pt x="26817" y="19533"/>
                      <a:pt x="26742" y="19157"/>
                    </a:cubicBezTo>
                    <a:cubicBezTo>
                      <a:pt x="26717" y="18907"/>
                      <a:pt x="26492" y="18731"/>
                      <a:pt x="26241" y="18681"/>
                    </a:cubicBezTo>
                    <a:lnTo>
                      <a:pt x="20953" y="18055"/>
                    </a:lnTo>
                    <a:lnTo>
                      <a:pt x="22832" y="13117"/>
                    </a:lnTo>
                    <a:cubicBezTo>
                      <a:pt x="22958" y="12791"/>
                      <a:pt x="22807" y="12466"/>
                      <a:pt x="22507" y="12340"/>
                    </a:cubicBezTo>
                    <a:cubicBezTo>
                      <a:pt x="22427" y="12307"/>
                      <a:pt x="22346" y="12292"/>
                      <a:pt x="22267" y="12292"/>
                    </a:cubicBezTo>
                    <a:cubicBezTo>
                      <a:pt x="22046" y="12292"/>
                      <a:pt x="21840" y="12413"/>
                      <a:pt x="21730" y="12616"/>
                    </a:cubicBezTo>
                    <a:lnTo>
                      <a:pt x="15940" y="24446"/>
                    </a:lnTo>
                    <a:lnTo>
                      <a:pt x="14712" y="3994"/>
                    </a:lnTo>
                    <a:cubicBezTo>
                      <a:pt x="14689" y="3722"/>
                      <a:pt x="14461" y="3511"/>
                      <a:pt x="14195" y="3511"/>
                    </a:cubicBezTo>
                    <a:cubicBezTo>
                      <a:pt x="14167" y="3511"/>
                      <a:pt x="14139" y="3513"/>
                      <a:pt x="14111" y="3518"/>
                    </a:cubicBezTo>
                    <a:cubicBezTo>
                      <a:pt x="13885" y="3568"/>
                      <a:pt x="13710" y="3769"/>
                      <a:pt x="13684" y="3994"/>
                    </a:cubicBezTo>
                    <a:lnTo>
                      <a:pt x="13008" y="14270"/>
                    </a:lnTo>
                    <a:lnTo>
                      <a:pt x="5790" y="360"/>
                    </a:lnTo>
                    <a:cubicBezTo>
                      <a:pt x="5680" y="140"/>
                      <a:pt x="5449" y="0"/>
                      <a:pt x="52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43"/>
            <p:cNvGrpSpPr/>
            <p:nvPr/>
          </p:nvGrpSpPr>
          <p:grpSpPr>
            <a:xfrm flipH="1">
              <a:off x="3048459" y="3660932"/>
              <a:ext cx="779482" cy="940838"/>
              <a:chOff x="1942104" y="3660932"/>
              <a:chExt cx="779482" cy="940838"/>
            </a:xfrm>
          </p:grpSpPr>
          <p:sp>
            <p:nvSpPr>
              <p:cNvPr id="1007" name="Google Shape;1007;p43"/>
              <p:cNvSpPr/>
              <p:nvPr/>
            </p:nvSpPr>
            <p:spPr>
              <a:xfrm flipH="1">
                <a:off x="1942104" y="3660932"/>
                <a:ext cx="779482" cy="653990"/>
              </a:xfrm>
              <a:custGeom>
                <a:rect b="b" l="l" r="r" t="t"/>
                <a:pathLst>
                  <a:path extrusionOk="0" h="40227" w="47946">
                    <a:moveTo>
                      <a:pt x="26742" y="0"/>
                    </a:moveTo>
                    <a:cubicBezTo>
                      <a:pt x="17469" y="0"/>
                      <a:pt x="9574" y="5765"/>
                      <a:pt x="6692" y="13183"/>
                    </a:cubicBezTo>
                    <a:cubicBezTo>
                      <a:pt x="2607" y="16015"/>
                      <a:pt x="0" y="20201"/>
                      <a:pt x="0" y="24863"/>
                    </a:cubicBezTo>
                    <a:cubicBezTo>
                      <a:pt x="0" y="33409"/>
                      <a:pt x="4211" y="40226"/>
                      <a:pt x="25339" y="40226"/>
                    </a:cubicBezTo>
                    <a:cubicBezTo>
                      <a:pt x="26893" y="40226"/>
                      <a:pt x="28271" y="40076"/>
                      <a:pt x="29524" y="39775"/>
                    </a:cubicBezTo>
                    <a:cubicBezTo>
                      <a:pt x="39900" y="38647"/>
                      <a:pt x="47945" y="31178"/>
                      <a:pt x="47945" y="21905"/>
                    </a:cubicBezTo>
                    <a:cubicBezTo>
                      <a:pt x="47945" y="11805"/>
                      <a:pt x="38447" y="0"/>
                      <a:pt x="267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flipH="1">
                <a:off x="1942104" y="3660932"/>
                <a:ext cx="779482" cy="653990"/>
              </a:xfrm>
              <a:custGeom>
                <a:rect b="b" l="l" r="r" t="t"/>
                <a:pathLst>
                  <a:path extrusionOk="0" h="40227" w="47946">
                    <a:moveTo>
                      <a:pt x="26742" y="0"/>
                    </a:moveTo>
                    <a:cubicBezTo>
                      <a:pt x="25715" y="0"/>
                      <a:pt x="24712" y="75"/>
                      <a:pt x="23735" y="201"/>
                    </a:cubicBezTo>
                    <a:cubicBezTo>
                      <a:pt x="31028" y="2456"/>
                      <a:pt x="36341" y="9223"/>
                      <a:pt x="36341" y="17268"/>
                    </a:cubicBezTo>
                    <a:cubicBezTo>
                      <a:pt x="36341" y="27118"/>
                      <a:pt x="28346" y="35113"/>
                      <a:pt x="18497" y="35113"/>
                    </a:cubicBezTo>
                    <a:cubicBezTo>
                      <a:pt x="9649" y="35113"/>
                      <a:pt x="2306" y="28672"/>
                      <a:pt x="902" y="20226"/>
                    </a:cubicBezTo>
                    <a:cubicBezTo>
                      <a:pt x="326" y="21680"/>
                      <a:pt x="0" y="23258"/>
                      <a:pt x="0" y="24863"/>
                    </a:cubicBezTo>
                    <a:cubicBezTo>
                      <a:pt x="0" y="33409"/>
                      <a:pt x="4211" y="40226"/>
                      <a:pt x="25339" y="40226"/>
                    </a:cubicBezTo>
                    <a:cubicBezTo>
                      <a:pt x="26893" y="40226"/>
                      <a:pt x="28271" y="40076"/>
                      <a:pt x="29524" y="39775"/>
                    </a:cubicBezTo>
                    <a:cubicBezTo>
                      <a:pt x="39900" y="38647"/>
                      <a:pt x="47945" y="31178"/>
                      <a:pt x="47945" y="21905"/>
                    </a:cubicBezTo>
                    <a:cubicBezTo>
                      <a:pt x="47945" y="11805"/>
                      <a:pt x="38447" y="0"/>
                      <a:pt x="267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flipH="1">
                <a:off x="2154800" y="3821881"/>
                <a:ext cx="61535" cy="90879"/>
              </a:xfrm>
              <a:custGeom>
                <a:rect b="b" l="l" r="r" t="t"/>
                <a:pathLst>
                  <a:path extrusionOk="0" h="5590" w="3785">
                    <a:moveTo>
                      <a:pt x="3609" y="0"/>
                    </a:moveTo>
                    <a:cubicBezTo>
                      <a:pt x="702" y="1830"/>
                      <a:pt x="0" y="5589"/>
                      <a:pt x="0" y="5589"/>
                    </a:cubicBezTo>
                    <a:cubicBezTo>
                      <a:pt x="3784" y="4662"/>
                      <a:pt x="3609" y="0"/>
                      <a:pt x="3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flipH="1">
                <a:off x="2270115" y="3724499"/>
                <a:ext cx="57470" cy="90050"/>
              </a:xfrm>
              <a:custGeom>
                <a:rect b="b" l="l" r="r" t="t"/>
                <a:pathLst>
                  <a:path extrusionOk="0" h="5539" w="3535">
                    <a:moveTo>
                      <a:pt x="803" y="0"/>
                    </a:moveTo>
                    <a:lnTo>
                      <a:pt x="803" y="0"/>
                    </a:lnTo>
                    <a:cubicBezTo>
                      <a:pt x="1" y="2757"/>
                      <a:pt x="1630" y="5539"/>
                      <a:pt x="1630" y="5539"/>
                    </a:cubicBezTo>
                    <a:cubicBezTo>
                      <a:pt x="3535" y="2857"/>
                      <a:pt x="803" y="0"/>
                      <a:pt x="8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flipH="1">
                <a:off x="2441241" y="3890325"/>
                <a:ext cx="68070" cy="95366"/>
              </a:xfrm>
              <a:custGeom>
                <a:rect b="b" l="l" r="r" t="t"/>
                <a:pathLst>
                  <a:path extrusionOk="0" h="5866" w="4187">
                    <a:moveTo>
                      <a:pt x="1" y="1"/>
                    </a:moveTo>
                    <a:lnTo>
                      <a:pt x="1" y="1"/>
                    </a:lnTo>
                    <a:cubicBezTo>
                      <a:pt x="201" y="3434"/>
                      <a:pt x="3159" y="5865"/>
                      <a:pt x="3159" y="5865"/>
                    </a:cubicBezTo>
                    <a:cubicBezTo>
                      <a:pt x="4186" y="2106"/>
                      <a:pt x="1"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flipH="1">
                <a:off x="2109979" y="4131538"/>
                <a:ext cx="98618" cy="46041"/>
              </a:xfrm>
              <a:custGeom>
                <a:rect b="b" l="l" r="r" t="t"/>
                <a:pathLst>
                  <a:path extrusionOk="0" h="2832" w="6066">
                    <a:moveTo>
                      <a:pt x="0" y="1"/>
                    </a:moveTo>
                    <a:lnTo>
                      <a:pt x="0" y="1"/>
                    </a:lnTo>
                    <a:cubicBezTo>
                      <a:pt x="988" y="2429"/>
                      <a:pt x="3364" y="2832"/>
                      <a:pt x="4832" y="2832"/>
                    </a:cubicBezTo>
                    <a:cubicBezTo>
                      <a:pt x="5561" y="2832"/>
                      <a:pt x="6065" y="2733"/>
                      <a:pt x="6065" y="2733"/>
                    </a:cubicBezTo>
                    <a:cubicBezTo>
                      <a:pt x="3810" y="151"/>
                      <a:pt x="1"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flipH="1">
                <a:off x="2492583" y="4172474"/>
                <a:ext cx="108405" cy="29767"/>
              </a:xfrm>
              <a:custGeom>
                <a:rect b="b" l="l" r="r" t="t"/>
                <a:pathLst>
                  <a:path extrusionOk="0" h="1831" w="6668">
                    <a:moveTo>
                      <a:pt x="3511" y="1"/>
                    </a:moveTo>
                    <a:cubicBezTo>
                      <a:pt x="1629" y="1"/>
                      <a:pt x="1" y="1042"/>
                      <a:pt x="1" y="1042"/>
                    </a:cubicBezTo>
                    <a:cubicBezTo>
                      <a:pt x="1168" y="1645"/>
                      <a:pt x="2416" y="1831"/>
                      <a:pt x="3513" y="1831"/>
                    </a:cubicBezTo>
                    <a:cubicBezTo>
                      <a:pt x="5288" y="1831"/>
                      <a:pt x="6668" y="1342"/>
                      <a:pt x="6668" y="1342"/>
                    </a:cubicBezTo>
                    <a:cubicBezTo>
                      <a:pt x="5697" y="326"/>
                      <a:pt x="4564" y="1"/>
                      <a:pt x="35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3"/>
              <p:cNvSpPr/>
              <p:nvPr/>
            </p:nvSpPr>
            <p:spPr>
              <a:xfrm flipH="1">
                <a:off x="2021554" y="3862184"/>
                <a:ext cx="516680" cy="739586"/>
              </a:xfrm>
              <a:custGeom>
                <a:rect b="b" l="l" r="r" t="t"/>
                <a:pathLst>
                  <a:path extrusionOk="0" h="45492" w="31781">
                    <a:moveTo>
                      <a:pt x="14255" y="0"/>
                    </a:moveTo>
                    <a:cubicBezTo>
                      <a:pt x="13903" y="0"/>
                      <a:pt x="13604" y="221"/>
                      <a:pt x="13509" y="554"/>
                    </a:cubicBezTo>
                    <a:lnTo>
                      <a:pt x="11454" y="8874"/>
                    </a:lnTo>
                    <a:cubicBezTo>
                      <a:pt x="11178" y="8549"/>
                      <a:pt x="10051" y="5792"/>
                      <a:pt x="9574" y="4564"/>
                    </a:cubicBezTo>
                    <a:cubicBezTo>
                      <a:pt x="9445" y="4240"/>
                      <a:pt x="9149" y="4047"/>
                      <a:pt x="8829" y="4047"/>
                    </a:cubicBezTo>
                    <a:cubicBezTo>
                      <a:pt x="8777" y="4047"/>
                      <a:pt x="8725" y="4052"/>
                      <a:pt x="8672" y="4062"/>
                    </a:cubicBezTo>
                    <a:cubicBezTo>
                      <a:pt x="8196" y="4138"/>
                      <a:pt x="7895" y="4589"/>
                      <a:pt x="7996" y="5065"/>
                    </a:cubicBezTo>
                    <a:cubicBezTo>
                      <a:pt x="8597" y="7596"/>
                      <a:pt x="10878" y="13361"/>
                      <a:pt x="10878" y="13361"/>
                    </a:cubicBezTo>
                    <a:cubicBezTo>
                      <a:pt x="10326" y="13578"/>
                      <a:pt x="9787" y="13672"/>
                      <a:pt x="9267" y="13672"/>
                    </a:cubicBezTo>
                    <a:cubicBezTo>
                      <a:pt x="6786" y="13672"/>
                      <a:pt x="4734" y="11525"/>
                      <a:pt x="3760" y="10303"/>
                    </a:cubicBezTo>
                    <a:cubicBezTo>
                      <a:pt x="3563" y="10049"/>
                      <a:pt x="3270" y="9922"/>
                      <a:pt x="2976" y="9922"/>
                    </a:cubicBezTo>
                    <a:cubicBezTo>
                      <a:pt x="2747" y="9922"/>
                      <a:pt x="2518" y="9999"/>
                      <a:pt x="2331" y="10153"/>
                    </a:cubicBezTo>
                    <a:cubicBezTo>
                      <a:pt x="1905" y="10504"/>
                      <a:pt x="1830" y="11105"/>
                      <a:pt x="2156" y="11531"/>
                    </a:cubicBezTo>
                    <a:cubicBezTo>
                      <a:pt x="3509" y="13311"/>
                      <a:pt x="6241" y="14739"/>
                      <a:pt x="6241" y="14739"/>
                    </a:cubicBezTo>
                    <a:cubicBezTo>
                      <a:pt x="5748" y="14837"/>
                      <a:pt x="5246" y="14876"/>
                      <a:pt x="4754" y="14876"/>
                    </a:cubicBezTo>
                    <a:cubicBezTo>
                      <a:pt x="3222" y="14876"/>
                      <a:pt x="1793" y="14491"/>
                      <a:pt x="1053" y="14263"/>
                    </a:cubicBezTo>
                    <a:cubicBezTo>
                      <a:pt x="977" y="14238"/>
                      <a:pt x="899" y="14225"/>
                      <a:pt x="822" y="14225"/>
                    </a:cubicBezTo>
                    <a:cubicBezTo>
                      <a:pt x="597" y="14225"/>
                      <a:pt x="382" y="14333"/>
                      <a:pt x="251" y="14539"/>
                    </a:cubicBezTo>
                    <a:cubicBezTo>
                      <a:pt x="0" y="14864"/>
                      <a:pt x="101" y="15341"/>
                      <a:pt x="452" y="15566"/>
                    </a:cubicBezTo>
                    <a:cubicBezTo>
                      <a:pt x="1771" y="16479"/>
                      <a:pt x="3531" y="16768"/>
                      <a:pt x="5229" y="16768"/>
                    </a:cubicBezTo>
                    <a:cubicBezTo>
                      <a:pt x="8145" y="16768"/>
                      <a:pt x="10878" y="15917"/>
                      <a:pt x="10878" y="15917"/>
                    </a:cubicBezTo>
                    <a:lnTo>
                      <a:pt x="10878" y="15917"/>
                    </a:lnTo>
                    <a:lnTo>
                      <a:pt x="9324" y="45366"/>
                    </a:lnTo>
                    <a:lnTo>
                      <a:pt x="16793" y="45491"/>
                    </a:lnTo>
                    <a:cubicBezTo>
                      <a:pt x="17620" y="41205"/>
                      <a:pt x="14888" y="14413"/>
                      <a:pt x="14888" y="14413"/>
                    </a:cubicBezTo>
                    <a:cubicBezTo>
                      <a:pt x="16374" y="13540"/>
                      <a:pt x="18020" y="13216"/>
                      <a:pt x="19701" y="13216"/>
                    </a:cubicBezTo>
                    <a:cubicBezTo>
                      <a:pt x="21734" y="13216"/>
                      <a:pt x="23820" y="13689"/>
                      <a:pt x="25740" y="14238"/>
                    </a:cubicBezTo>
                    <a:cubicBezTo>
                      <a:pt x="27208" y="14645"/>
                      <a:pt x="28507" y="14765"/>
                      <a:pt x="29521" y="14765"/>
                    </a:cubicBezTo>
                    <a:cubicBezTo>
                      <a:pt x="30255" y="14765"/>
                      <a:pt x="30839" y="14702"/>
                      <a:pt x="31229" y="14639"/>
                    </a:cubicBezTo>
                    <a:cubicBezTo>
                      <a:pt x="31555" y="14589"/>
                      <a:pt x="31780" y="14338"/>
                      <a:pt x="31755" y="14012"/>
                    </a:cubicBezTo>
                    <a:cubicBezTo>
                      <a:pt x="31755" y="13687"/>
                      <a:pt x="31497" y="13405"/>
                      <a:pt x="31160" y="13405"/>
                    </a:cubicBezTo>
                    <a:cubicBezTo>
                      <a:pt x="31133" y="13405"/>
                      <a:pt x="31106" y="13407"/>
                      <a:pt x="31078" y="13411"/>
                    </a:cubicBezTo>
                    <a:cubicBezTo>
                      <a:pt x="30657" y="13448"/>
                      <a:pt x="30241" y="13464"/>
                      <a:pt x="29833" y="13464"/>
                    </a:cubicBezTo>
                    <a:cubicBezTo>
                      <a:pt x="25806" y="13464"/>
                      <a:pt x="22582" y="11832"/>
                      <a:pt x="22582" y="11832"/>
                    </a:cubicBezTo>
                    <a:cubicBezTo>
                      <a:pt x="24763" y="11656"/>
                      <a:pt x="26642" y="10027"/>
                      <a:pt x="27469" y="9175"/>
                    </a:cubicBezTo>
                    <a:cubicBezTo>
                      <a:pt x="27695" y="8950"/>
                      <a:pt x="27670" y="8549"/>
                      <a:pt x="27394" y="8323"/>
                    </a:cubicBezTo>
                    <a:cubicBezTo>
                      <a:pt x="27293" y="8255"/>
                      <a:pt x="27171" y="8218"/>
                      <a:pt x="27050" y="8218"/>
                    </a:cubicBezTo>
                    <a:cubicBezTo>
                      <a:pt x="26901" y="8218"/>
                      <a:pt x="26753" y="8274"/>
                      <a:pt x="26642" y="8398"/>
                    </a:cubicBezTo>
                    <a:cubicBezTo>
                      <a:pt x="24061" y="11230"/>
                      <a:pt x="15439" y="12233"/>
                      <a:pt x="14261" y="12233"/>
                    </a:cubicBezTo>
                    <a:cubicBezTo>
                      <a:pt x="13033" y="12233"/>
                      <a:pt x="12983" y="10554"/>
                      <a:pt x="12983" y="10554"/>
                    </a:cubicBezTo>
                    <a:lnTo>
                      <a:pt x="17645" y="6519"/>
                    </a:lnTo>
                    <a:cubicBezTo>
                      <a:pt x="17945" y="6268"/>
                      <a:pt x="17971" y="5767"/>
                      <a:pt x="17670" y="5491"/>
                    </a:cubicBezTo>
                    <a:cubicBezTo>
                      <a:pt x="17533" y="5368"/>
                      <a:pt x="17360" y="5305"/>
                      <a:pt x="17186" y="5305"/>
                    </a:cubicBezTo>
                    <a:cubicBezTo>
                      <a:pt x="17040" y="5305"/>
                      <a:pt x="16893" y="5349"/>
                      <a:pt x="16767" y="5441"/>
                    </a:cubicBezTo>
                    <a:lnTo>
                      <a:pt x="13209" y="8047"/>
                    </a:lnTo>
                    <a:lnTo>
                      <a:pt x="14938" y="905"/>
                    </a:lnTo>
                    <a:cubicBezTo>
                      <a:pt x="15038" y="478"/>
                      <a:pt x="14737" y="52"/>
                      <a:pt x="14311" y="2"/>
                    </a:cubicBezTo>
                    <a:cubicBezTo>
                      <a:pt x="14292" y="1"/>
                      <a:pt x="14273" y="0"/>
                      <a:pt x="14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43"/>
            <p:cNvGrpSpPr/>
            <p:nvPr/>
          </p:nvGrpSpPr>
          <p:grpSpPr>
            <a:xfrm flipH="1">
              <a:off x="4100250" y="3163150"/>
              <a:ext cx="650400" cy="1438625"/>
              <a:chOff x="1019395" y="3163150"/>
              <a:chExt cx="650400" cy="1438625"/>
            </a:xfrm>
          </p:grpSpPr>
          <p:sp>
            <p:nvSpPr>
              <p:cNvPr id="1016" name="Google Shape;1016;p43"/>
              <p:cNvSpPr/>
              <p:nvPr/>
            </p:nvSpPr>
            <p:spPr>
              <a:xfrm flipH="1">
                <a:off x="1019395" y="3163150"/>
                <a:ext cx="650400" cy="1085875"/>
              </a:xfrm>
              <a:custGeom>
                <a:rect b="b" l="l" r="r" t="t"/>
                <a:pathLst>
                  <a:path extrusionOk="0" h="43435" w="26016">
                    <a:moveTo>
                      <a:pt x="13008" y="1"/>
                    </a:moveTo>
                    <a:cubicBezTo>
                      <a:pt x="11655" y="1"/>
                      <a:pt x="10351" y="727"/>
                      <a:pt x="9123" y="1956"/>
                    </a:cubicBezTo>
                    <a:cubicBezTo>
                      <a:pt x="8797" y="2281"/>
                      <a:pt x="8472" y="2657"/>
                      <a:pt x="8146" y="3058"/>
                    </a:cubicBezTo>
                    <a:cubicBezTo>
                      <a:pt x="6918" y="4612"/>
                      <a:pt x="5790" y="6667"/>
                      <a:pt x="4762" y="8948"/>
                    </a:cubicBezTo>
                    <a:cubicBezTo>
                      <a:pt x="4537" y="9449"/>
                      <a:pt x="4336" y="9976"/>
                      <a:pt x="4111" y="10502"/>
                    </a:cubicBezTo>
                    <a:cubicBezTo>
                      <a:pt x="1579" y="16818"/>
                      <a:pt x="0" y="24437"/>
                      <a:pt x="0" y="28698"/>
                    </a:cubicBezTo>
                    <a:cubicBezTo>
                      <a:pt x="0" y="36843"/>
                      <a:pt x="5815" y="43434"/>
                      <a:pt x="13008" y="43434"/>
                    </a:cubicBezTo>
                    <a:cubicBezTo>
                      <a:pt x="20176" y="43434"/>
                      <a:pt x="26015" y="36843"/>
                      <a:pt x="26015" y="28698"/>
                    </a:cubicBezTo>
                    <a:cubicBezTo>
                      <a:pt x="26015" y="27545"/>
                      <a:pt x="25890" y="26191"/>
                      <a:pt x="25690" y="24662"/>
                    </a:cubicBezTo>
                    <a:cubicBezTo>
                      <a:pt x="25614" y="24136"/>
                      <a:pt x="25514" y="23585"/>
                      <a:pt x="25414" y="23033"/>
                    </a:cubicBezTo>
                    <a:cubicBezTo>
                      <a:pt x="25063" y="20928"/>
                      <a:pt x="24537" y="18647"/>
                      <a:pt x="23860" y="16342"/>
                    </a:cubicBezTo>
                    <a:cubicBezTo>
                      <a:pt x="23685" y="15715"/>
                      <a:pt x="23509" y="15088"/>
                      <a:pt x="23309" y="14462"/>
                    </a:cubicBezTo>
                    <a:cubicBezTo>
                      <a:pt x="20928" y="6993"/>
                      <a:pt x="17193" y="1"/>
                      <a:pt x="130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3"/>
              <p:cNvSpPr/>
              <p:nvPr/>
            </p:nvSpPr>
            <p:spPr>
              <a:xfrm flipH="1">
                <a:off x="1019395" y="3163150"/>
                <a:ext cx="648525" cy="1085875"/>
              </a:xfrm>
              <a:custGeom>
                <a:rect b="b" l="l" r="r" t="t"/>
                <a:pathLst>
                  <a:path extrusionOk="0" h="43435" w="25941">
                    <a:moveTo>
                      <a:pt x="12933" y="1"/>
                    </a:moveTo>
                    <a:cubicBezTo>
                      <a:pt x="12231" y="1"/>
                      <a:pt x="11554" y="176"/>
                      <a:pt x="10903" y="527"/>
                    </a:cubicBezTo>
                    <a:cubicBezTo>
                      <a:pt x="13710" y="1956"/>
                      <a:pt x="16191" y="6918"/>
                      <a:pt x="17845" y="12156"/>
                    </a:cubicBezTo>
                    <a:cubicBezTo>
                      <a:pt x="18021" y="12657"/>
                      <a:pt x="18171" y="13184"/>
                      <a:pt x="18321" y="13710"/>
                    </a:cubicBezTo>
                    <a:cubicBezTo>
                      <a:pt x="18873" y="15615"/>
                      <a:pt x="19299" y="17520"/>
                      <a:pt x="19600" y="19274"/>
                    </a:cubicBezTo>
                    <a:cubicBezTo>
                      <a:pt x="19675" y="19725"/>
                      <a:pt x="19750" y="20176"/>
                      <a:pt x="19825" y="20602"/>
                    </a:cubicBezTo>
                    <a:cubicBezTo>
                      <a:pt x="20001" y="21880"/>
                      <a:pt x="20076" y="23008"/>
                      <a:pt x="20076" y="23961"/>
                    </a:cubicBezTo>
                    <a:cubicBezTo>
                      <a:pt x="20076" y="30728"/>
                      <a:pt x="15239" y="36216"/>
                      <a:pt x="9274" y="36216"/>
                    </a:cubicBezTo>
                    <a:cubicBezTo>
                      <a:pt x="5339" y="36216"/>
                      <a:pt x="1880" y="33810"/>
                      <a:pt x="1" y="30201"/>
                    </a:cubicBezTo>
                    <a:lnTo>
                      <a:pt x="1" y="30201"/>
                    </a:lnTo>
                    <a:cubicBezTo>
                      <a:pt x="652" y="37645"/>
                      <a:pt x="6191" y="43434"/>
                      <a:pt x="12933" y="43434"/>
                    </a:cubicBezTo>
                    <a:cubicBezTo>
                      <a:pt x="20101" y="43434"/>
                      <a:pt x="25940" y="36843"/>
                      <a:pt x="25940" y="28698"/>
                    </a:cubicBezTo>
                    <a:cubicBezTo>
                      <a:pt x="25940" y="27545"/>
                      <a:pt x="25815" y="26166"/>
                      <a:pt x="25615" y="24662"/>
                    </a:cubicBezTo>
                    <a:cubicBezTo>
                      <a:pt x="25539" y="24136"/>
                      <a:pt x="25439" y="23585"/>
                      <a:pt x="25339" y="23033"/>
                    </a:cubicBezTo>
                    <a:cubicBezTo>
                      <a:pt x="24988" y="20928"/>
                      <a:pt x="24462" y="18647"/>
                      <a:pt x="23785" y="16342"/>
                    </a:cubicBezTo>
                    <a:cubicBezTo>
                      <a:pt x="23610" y="15715"/>
                      <a:pt x="23434" y="15088"/>
                      <a:pt x="23234" y="14462"/>
                    </a:cubicBezTo>
                    <a:cubicBezTo>
                      <a:pt x="20853" y="6993"/>
                      <a:pt x="17118" y="1"/>
                      <a:pt x="129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3"/>
              <p:cNvSpPr/>
              <p:nvPr/>
            </p:nvSpPr>
            <p:spPr>
              <a:xfrm flipH="1">
                <a:off x="1129670" y="3597250"/>
                <a:ext cx="443650" cy="1004525"/>
              </a:xfrm>
              <a:custGeom>
                <a:rect b="b" l="l" r="r" t="t"/>
                <a:pathLst>
                  <a:path extrusionOk="0" h="40181" w="17746">
                    <a:moveTo>
                      <a:pt x="3075" y="0"/>
                    </a:moveTo>
                    <a:cubicBezTo>
                      <a:pt x="3053" y="0"/>
                      <a:pt x="3031" y="2"/>
                      <a:pt x="3009" y="5"/>
                    </a:cubicBezTo>
                    <a:cubicBezTo>
                      <a:pt x="2808" y="55"/>
                      <a:pt x="2683" y="281"/>
                      <a:pt x="2758" y="481"/>
                    </a:cubicBezTo>
                    <a:lnTo>
                      <a:pt x="3911" y="3990"/>
                    </a:lnTo>
                    <a:lnTo>
                      <a:pt x="327" y="4592"/>
                    </a:lnTo>
                    <a:cubicBezTo>
                      <a:pt x="126" y="4617"/>
                      <a:pt x="1" y="4792"/>
                      <a:pt x="26" y="4993"/>
                    </a:cubicBezTo>
                    <a:cubicBezTo>
                      <a:pt x="49" y="5155"/>
                      <a:pt x="180" y="5296"/>
                      <a:pt x="358" y="5296"/>
                    </a:cubicBezTo>
                    <a:cubicBezTo>
                      <a:pt x="373" y="5296"/>
                      <a:pt x="387" y="5295"/>
                      <a:pt x="402" y="5293"/>
                    </a:cubicBezTo>
                    <a:lnTo>
                      <a:pt x="4412" y="5168"/>
                    </a:lnTo>
                    <a:lnTo>
                      <a:pt x="8021" y="13313"/>
                    </a:lnTo>
                    <a:lnTo>
                      <a:pt x="6367" y="40181"/>
                    </a:lnTo>
                    <a:lnTo>
                      <a:pt x="11304" y="40181"/>
                    </a:lnTo>
                    <a:lnTo>
                      <a:pt x="11104" y="19228"/>
                    </a:lnTo>
                    <a:lnTo>
                      <a:pt x="13359" y="13940"/>
                    </a:lnTo>
                    <a:lnTo>
                      <a:pt x="17244" y="14090"/>
                    </a:lnTo>
                    <a:cubicBezTo>
                      <a:pt x="17495" y="14090"/>
                      <a:pt x="17695" y="13915"/>
                      <a:pt x="17720" y="13664"/>
                    </a:cubicBezTo>
                    <a:cubicBezTo>
                      <a:pt x="17745" y="13414"/>
                      <a:pt x="17570" y="13188"/>
                      <a:pt x="17294" y="13163"/>
                    </a:cubicBezTo>
                    <a:lnTo>
                      <a:pt x="13660" y="12887"/>
                    </a:lnTo>
                    <a:lnTo>
                      <a:pt x="15415" y="8827"/>
                    </a:lnTo>
                    <a:cubicBezTo>
                      <a:pt x="15515" y="8627"/>
                      <a:pt x="15440" y="8351"/>
                      <a:pt x="15214" y="8226"/>
                    </a:cubicBezTo>
                    <a:cubicBezTo>
                      <a:pt x="15147" y="8188"/>
                      <a:pt x="15073" y="8171"/>
                      <a:pt x="15000" y="8171"/>
                    </a:cubicBezTo>
                    <a:cubicBezTo>
                      <a:pt x="14827" y="8171"/>
                      <a:pt x="14658" y="8268"/>
                      <a:pt x="14588" y="8426"/>
                    </a:cubicBezTo>
                    <a:lnTo>
                      <a:pt x="10577" y="16271"/>
                    </a:lnTo>
                    <a:lnTo>
                      <a:pt x="9550" y="2712"/>
                    </a:lnTo>
                    <a:cubicBezTo>
                      <a:pt x="9550" y="2461"/>
                      <a:pt x="9349" y="2261"/>
                      <a:pt x="9099" y="2236"/>
                    </a:cubicBezTo>
                    <a:cubicBezTo>
                      <a:pt x="9083" y="2234"/>
                      <a:pt x="9068" y="2234"/>
                      <a:pt x="9052" y="2234"/>
                    </a:cubicBezTo>
                    <a:cubicBezTo>
                      <a:pt x="8795" y="2234"/>
                      <a:pt x="8571" y="2427"/>
                      <a:pt x="8547" y="2687"/>
                    </a:cubicBezTo>
                    <a:lnTo>
                      <a:pt x="8372" y="10657"/>
                    </a:lnTo>
                    <a:lnTo>
                      <a:pt x="3435" y="206"/>
                    </a:lnTo>
                    <a:cubicBezTo>
                      <a:pt x="3369" y="74"/>
                      <a:pt x="3227" y="0"/>
                      <a:pt x="30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3"/>
              <p:cNvSpPr/>
              <p:nvPr/>
            </p:nvSpPr>
            <p:spPr>
              <a:xfrm flipH="1">
                <a:off x="1073270" y="3212025"/>
                <a:ext cx="392900" cy="359675"/>
              </a:xfrm>
              <a:custGeom>
                <a:rect b="b" l="l" r="r" t="t"/>
                <a:pathLst>
                  <a:path extrusionOk="0" h="14387" w="15716">
                    <a:moveTo>
                      <a:pt x="978" y="1"/>
                    </a:moveTo>
                    <a:cubicBezTo>
                      <a:pt x="652" y="326"/>
                      <a:pt x="327" y="702"/>
                      <a:pt x="1" y="1103"/>
                    </a:cubicBezTo>
                    <a:cubicBezTo>
                      <a:pt x="4261" y="6617"/>
                      <a:pt x="9374" y="11454"/>
                      <a:pt x="15715" y="14387"/>
                    </a:cubicBezTo>
                    <a:cubicBezTo>
                      <a:pt x="15540" y="13760"/>
                      <a:pt x="15364" y="13133"/>
                      <a:pt x="15164" y="12507"/>
                    </a:cubicBezTo>
                    <a:cubicBezTo>
                      <a:pt x="9474" y="9625"/>
                      <a:pt x="4863" y="5088"/>
                      <a:pt x="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3"/>
              <p:cNvSpPr/>
              <p:nvPr/>
            </p:nvSpPr>
            <p:spPr>
              <a:xfrm flipH="1">
                <a:off x="1027545" y="3386850"/>
                <a:ext cx="539500" cy="392875"/>
              </a:xfrm>
              <a:custGeom>
                <a:rect b="b" l="l" r="r" t="t"/>
                <a:pathLst>
                  <a:path extrusionOk="0" h="15715" w="21580">
                    <a:moveTo>
                      <a:pt x="652" y="0"/>
                    </a:moveTo>
                    <a:cubicBezTo>
                      <a:pt x="427" y="501"/>
                      <a:pt x="226" y="1028"/>
                      <a:pt x="1" y="1554"/>
                    </a:cubicBezTo>
                    <a:cubicBezTo>
                      <a:pt x="5439" y="8346"/>
                      <a:pt x="13259" y="13033"/>
                      <a:pt x="21580" y="15714"/>
                    </a:cubicBezTo>
                    <a:cubicBezTo>
                      <a:pt x="21504" y="15188"/>
                      <a:pt x="21404" y="14637"/>
                      <a:pt x="21304" y="14085"/>
                    </a:cubicBezTo>
                    <a:cubicBezTo>
                      <a:pt x="13259" y="11379"/>
                      <a:pt x="5790" y="6717"/>
                      <a:pt x="6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43"/>
            <p:cNvGrpSpPr/>
            <p:nvPr/>
          </p:nvGrpSpPr>
          <p:grpSpPr>
            <a:xfrm>
              <a:off x="1019395" y="3587950"/>
              <a:ext cx="718700" cy="1013825"/>
              <a:chOff x="2942500" y="3868450"/>
              <a:chExt cx="718700" cy="1013825"/>
            </a:xfrm>
          </p:grpSpPr>
          <p:sp>
            <p:nvSpPr>
              <p:cNvPr id="1022" name="Google Shape;1022;p43"/>
              <p:cNvSpPr/>
              <p:nvPr/>
            </p:nvSpPr>
            <p:spPr>
              <a:xfrm>
                <a:off x="2942500" y="3868450"/>
                <a:ext cx="718700" cy="716200"/>
              </a:xfrm>
              <a:custGeom>
                <a:rect b="b" l="l" r="r" t="t"/>
                <a:pathLst>
                  <a:path extrusionOk="0" h="28648" w="28748">
                    <a:moveTo>
                      <a:pt x="15890" y="1"/>
                    </a:moveTo>
                    <a:cubicBezTo>
                      <a:pt x="9148" y="1"/>
                      <a:pt x="3710" y="5439"/>
                      <a:pt x="3710" y="12156"/>
                    </a:cubicBezTo>
                    <a:cubicBezTo>
                      <a:pt x="3710" y="12407"/>
                      <a:pt x="3710" y="12632"/>
                      <a:pt x="3735" y="12883"/>
                    </a:cubicBezTo>
                    <a:cubicBezTo>
                      <a:pt x="1479" y="14287"/>
                      <a:pt x="1" y="16768"/>
                      <a:pt x="1" y="19600"/>
                    </a:cubicBezTo>
                    <a:cubicBezTo>
                      <a:pt x="1" y="23986"/>
                      <a:pt x="3559" y="27545"/>
                      <a:pt x="7945" y="27545"/>
                    </a:cubicBezTo>
                    <a:cubicBezTo>
                      <a:pt x="8547" y="27545"/>
                      <a:pt x="9148" y="27470"/>
                      <a:pt x="9725" y="27344"/>
                    </a:cubicBezTo>
                    <a:cubicBezTo>
                      <a:pt x="10978" y="28171"/>
                      <a:pt x="12457" y="28648"/>
                      <a:pt x="14086" y="28648"/>
                    </a:cubicBezTo>
                    <a:cubicBezTo>
                      <a:pt x="17720" y="28648"/>
                      <a:pt x="20778" y="26191"/>
                      <a:pt x="21730" y="22833"/>
                    </a:cubicBezTo>
                    <a:cubicBezTo>
                      <a:pt x="27068" y="21555"/>
                      <a:pt x="28748" y="16342"/>
                      <a:pt x="28748" y="11755"/>
                    </a:cubicBezTo>
                    <a:cubicBezTo>
                      <a:pt x="28748" y="5013"/>
                      <a:pt x="22607" y="1"/>
                      <a:pt x="158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3"/>
              <p:cNvSpPr/>
              <p:nvPr/>
            </p:nvSpPr>
            <p:spPr>
              <a:xfrm>
                <a:off x="2953775" y="3868450"/>
                <a:ext cx="707425" cy="716200"/>
              </a:xfrm>
              <a:custGeom>
                <a:rect b="b" l="l" r="r" t="t"/>
                <a:pathLst>
                  <a:path extrusionOk="0" h="28648" w="28297">
                    <a:moveTo>
                      <a:pt x="15439" y="1"/>
                    </a:moveTo>
                    <a:cubicBezTo>
                      <a:pt x="15164" y="1"/>
                      <a:pt x="14913" y="1"/>
                      <a:pt x="14662" y="26"/>
                    </a:cubicBezTo>
                    <a:cubicBezTo>
                      <a:pt x="19023" y="1354"/>
                      <a:pt x="22432" y="5114"/>
                      <a:pt x="22432" y="9800"/>
                    </a:cubicBezTo>
                    <a:cubicBezTo>
                      <a:pt x="22432" y="13835"/>
                      <a:pt x="20953" y="18422"/>
                      <a:pt x="16266" y="19525"/>
                    </a:cubicBezTo>
                    <a:cubicBezTo>
                      <a:pt x="15439" y="22482"/>
                      <a:pt x="12758" y="24638"/>
                      <a:pt x="9575" y="24638"/>
                    </a:cubicBezTo>
                    <a:cubicBezTo>
                      <a:pt x="8146" y="24638"/>
                      <a:pt x="6843" y="24211"/>
                      <a:pt x="5740" y="23485"/>
                    </a:cubicBezTo>
                    <a:cubicBezTo>
                      <a:pt x="5239" y="23610"/>
                      <a:pt x="4713" y="23660"/>
                      <a:pt x="4186" y="23660"/>
                    </a:cubicBezTo>
                    <a:cubicBezTo>
                      <a:pt x="2607" y="23660"/>
                      <a:pt x="1179" y="23159"/>
                      <a:pt x="1" y="22282"/>
                    </a:cubicBezTo>
                    <a:lnTo>
                      <a:pt x="1" y="22282"/>
                    </a:lnTo>
                    <a:cubicBezTo>
                      <a:pt x="1103" y="25339"/>
                      <a:pt x="4036" y="27545"/>
                      <a:pt x="7494" y="27545"/>
                    </a:cubicBezTo>
                    <a:cubicBezTo>
                      <a:pt x="8096" y="27545"/>
                      <a:pt x="8697" y="27470"/>
                      <a:pt x="9274" y="27344"/>
                    </a:cubicBezTo>
                    <a:cubicBezTo>
                      <a:pt x="10527" y="28171"/>
                      <a:pt x="12006" y="28648"/>
                      <a:pt x="13635" y="28648"/>
                    </a:cubicBezTo>
                    <a:cubicBezTo>
                      <a:pt x="17269" y="28648"/>
                      <a:pt x="20327" y="26191"/>
                      <a:pt x="21279" y="22833"/>
                    </a:cubicBezTo>
                    <a:cubicBezTo>
                      <a:pt x="26617" y="21555"/>
                      <a:pt x="28297" y="16342"/>
                      <a:pt x="28297" y="11755"/>
                    </a:cubicBezTo>
                    <a:cubicBezTo>
                      <a:pt x="28297" y="5013"/>
                      <a:pt x="22156" y="1"/>
                      <a:pt x="154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3130475" y="4052350"/>
                <a:ext cx="326475" cy="829925"/>
              </a:xfrm>
              <a:custGeom>
                <a:rect b="b" l="l" r="r" t="t"/>
                <a:pathLst>
                  <a:path extrusionOk="0" h="33197" w="13059">
                    <a:moveTo>
                      <a:pt x="12502" y="1"/>
                    </a:moveTo>
                    <a:cubicBezTo>
                      <a:pt x="12333" y="1"/>
                      <a:pt x="12164" y="98"/>
                      <a:pt x="12081" y="264"/>
                    </a:cubicBezTo>
                    <a:lnTo>
                      <a:pt x="7995" y="7983"/>
                    </a:lnTo>
                    <a:lnTo>
                      <a:pt x="7619" y="1342"/>
                    </a:lnTo>
                    <a:cubicBezTo>
                      <a:pt x="7569" y="1116"/>
                      <a:pt x="7394" y="916"/>
                      <a:pt x="7143" y="916"/>
                    </a:cubicBezTo>
                    <a:cubicBezTo>
                      <a:pt x="7129" y="914"/>
                      <a:pt x="7115" y="914"/>
                      <a:pt x="7102" y="914"/>
                    </a:cubicBezTo>
                    <a:cubicBezTo>
                      <a:pt x="6845" y="914"/>
                      <a:pt x="6642" y="1130"/>
                      <a:pt x="6642" y="1392"/>
                    </a:cubicBezTo>
                    <a:lnTo>
                      <a:pt x="6291" y="12645"/>
                    </a:lnTo>
                    <a:lnTo>
                      <a:pt x="2833" y="6680"/>
                    </a:lnTo>
                    <a:cubicBezTo>
                      <a:pt x="2737" y="6504"/>
                      <a:pt x="2560" y="6410"/>
                      <a:pt x="2372" y="6410"/>
                    </a:cubicBezTo>
                    <a:cubicBezTo>
                      <a:pt x="2266" y="6410"/>
                      <a:pt x="2156" y="6441"/>
                      <a:pt x="2056" y="6505"/>
                    </a:cubicBezTo>
                    <a:cubicBezTo>
                      <a:pt x="1855" y="6680"/>
                      <a:pt x="1780" y="6956"/>
                      <a:pt x="1905" y="7206"/>
                    </a:cubicBezTo>
                    <a:cubicBezTo>
                      <a:pt x="2231" y="7758"/>
                      <a:pt x="2833" y="8886"/>
                      <a:pt x="3484" y="10139"/>
                    </a:cubicBezTo>
                    <a:lnTo>
                      <a:pt x="376" y="10364"/>
                    </a:lnTo>
                    <a:cubicBezTo>
                      <a:pt x="176" y="10364"/>
                      <a:pt x="25" y="10515"/>
                      <a:pt x="0" y="10715"/>
                    </a:cubicBezTo>
                    <a:cubicBezTo>
                      <a:pt x="0" y="10941"/>
                      <a:pt x="151" y="11116"/>
                      <a:pt x="376" y="11141"/>
                    </a:cubicBezTo>
                    <a:lnTo>
                      <a:pt x="4111" y="11342"/>
                    </a:lnTo>
                    <a:cubicBezTo>
                      <a:pt x="5113" y="13347"/>
                      <a:pt x="6041" y="15327"/>
                      <a:pt x="5990" y="15828"/>
                    </a:cubicBezTo>
                    <a:cubicBezTo>
                      <a:pt x="5890" y="16730"/>
                      <a:pt x="5840" y="29612"/>
                      <a:pt x="5840" y="33196"/>
                    </a:cubicBezTo>
                    <a:lnTo>
                      <a:pt x="10026" y="33196"/>
                    </a:lnTo>
                    <a:lnTo>
                      <a:pt x="8422" y="10740"/>
                    </a:lnTo>
                    <a:lnTo>
                      <a:pt x="12933" y="690"/>
                    </a:lnTo>
                    <a:cubicBezTo>
                      <a:pt x="13058" y="414"/>
                      <a:pt x="12908" y="88"/>
                      <a:pt x="12607" y="13"/>
                    </a:cubicBezTo>
                    <a:cubicBezTo>
                      <a:pt x="12573" y="5"/>
                      <a:pt x="12537" y="1"/>
                      <a:pt x="12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43"/>
            <p:cNvGrpSpPr/>
            <p:nvPr/>
          </p:nvGrpSpPr>
          <p:grpSpPr>
            <a:xfrm>
              <a:off x="5054025" y="3058450"/>
              <a:ext cx="1109050" cy="1550175"/>
              <a:chOff x="3777100" y="3280725"/>
              <a:chExt cx="1109050" cy="1550175"/>
            </a:xfrm>
          </p:grpSpPr>
          <p:sp>
            <p:nvSpPr>
              <p:cNvPr id="1026" name="Google Shape;1026;p43"/>
              <p:cNvSpPr/>
              <p:nvPr/>
            </p:nvSpPr>
            <p:spPr>
              <a:xfrm>
                <a:off x="4433750" y="3983750"/>
                <a:ext cx="452400" cy="452400"/>
              </a:xfrm>
              <a:custGeom>
                <a:rect b="b" l="l" r="r" t="t"/>
                <a:pathLst>
                  <a:path extrusionOk="0" h="18096" w="18096">
                    <a:moveTo>
                      <a:pt x="9048" y="0"/>
                    </a:moveTo>
                    <a:cubicBezTo>
                      <a:pt x="4060" y="0"/>
                      <a:pt x="0" y="4061"/>
                      <a:pt x="0" y="9048"/>
                    </a:cubicBezTo>
                    <a:cubicBezTo>
                      <a:pt x="0" y="14036"/>
                      <a:pt x="4060" y="18096"/>
                      <a:pt x="9048" y="18096"/>
                    </a:cubicBezTo>
                    <a:cubicBezTo>
                      <a:pt x="14060" y="18096"/>
                      <a:pt x="18095" y="14036"/>
                      <a:pt x="18095" y="9048"/>
                    </a:cubicBezTo>
                    <a:cubicBezTo>
                      <a:pt x="18095" y="4061"/>
                      <a:pt x="14060" y="0"/>
                      <a:pt x="90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3"/>
              <p:cNvSpPr/>
              <p:nvPr/>
            </p:nvSpPr>
            <p:spPr>
              <a:xfrm>
                <a:off x="4450025" y="3992525"/>
                <a:ext cx="436125" cy="443625"/>
              </a:xfrm>
              <a:custGeom>
                <a:rect b="b" l="l" r="r" t="t"/>
                <a:pathLst>
                  <a:path extrusionOk="0" h="17745" w="17445">
                    <a:moveTo>
                      <a:pt x="10878" y="0"/>
                    </a:moveTo>
                    <a:cubicBezTo>
                      <a:pt x="12156" y="1454"/>
                      <a:pt x="12933" y="3334"/>
                      <a:pt x="12933" y="5414"/>
                    </a:cubicBezTo>
                    <a:cubicBezTo>
                      <a:pt x="12933" y="9925"/>
                      <a:pt x="9274" y="13609"/>
                      <a:pt x="4738" y="13609"/>
                    </a:cubicBezTo>
                    <a:cubicBezTo>
                      <a:pt x="2983" y="13609"/>
                      <a:pt x="1354" y="13033"/>
                      <a:pt x="1" y="12081"/>
                    </a:cubicBezTo>
                    <a:lnTo>
                      <a:pt x="1" y="12081"/>
                    </a:lnTo>
                    <a:cubicBezTo>
                      <a:pt x="1354" y="15414"/>
                      <a:pt x="4612" y="17745"/>
                      <a:pt x="8397" y="17745"/>
                    </a:cubicBezTo>
                    <a:cubicBezTo>
                      <a:pt x="13409" y="17745"/>
                      <a:pt x="17444" y="13685"/>
                      <a:pt x="17444" y="8697"/>
                    </a:cubicBezTo>
                    <a:cubicBezTo>
                      <a:pt x="17444" y="4562"/>
                      <a:pt x="14662" y="1078"/>
                      <a:pt x="108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3"/>
              <p:cNvSpPr/>
              <p:nvPr/>
            </p:nvSpPr>
            <p:spPr>
              <a:xfrm>
                <a:off x="3777100" y="4030150"/>
                <a:ext cx="507550" cy="452650"/>
              </a:xfrm>
              <a:custGeom>
                <a:rect b="b" l="l" r="r" t="t"/>
                <a:pathLst>
                  <a:path extrusionOk="0" h="18106" w="20302">
                    <a:moveTo>
                      <a:pt x="10124" y="1"/>
                    </a:moveTo>
                    <a:cubicBezTo>
                      <a:pt x="6312" y="1"/>
                      <a:pt x="2778" y="2436"/>
                      <a:pt x="1529" y="6265"/>
                    </a:cubicBezTo>
                    <a:cubicBezTo>
                      <a:pt x="0" y="11027"/>
                      <a:pt x="2582" y="16114"/>
                      <a:pt x="7344" y="17668"/>
                    </a:cubicBezTo>
                    <a:cubicBezTo>
                      <a:pt x="8267" y="17965"/>
                      <a:pt x="9203" y="18106"/>
                      <a:pt x="10123" y="18106"/>
                    </a:cubicBezTo>
                    <a:cubicBezTo>
                      <a:pt x="13946" y="18106"/>
                      <a:pt x="17495" y="15672"/>
                      <a:pt x="18747" y="11854"/>
                    </a:cubicBezTo>
                    <a:cubicBezTo>
                      <a:pt x="20301" y="7092"/>
                      <a:pt x="17695" y="1979"/>
                      <a:pt x="12933" y="450"/>
                    </a:cubicBezTo>
                    <a:cubicBezTo>
                      <a:pt x="11999" y="146"/>
                      <a:pt x="11053" y="1"/>
                      <a:pt x="101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p:nvPr/>
            </p:nvSpPr>
            <p:spPr>
              <a:xfrm>
                <a:off x="3826600" y="4034500"/>
                <a:ext cx="458050" cy="448300"/>
              </a:xfrm>
              <a:custGeom>
                <a:rect b="b" l="l" r="r" t="t"/>
                <a:pathLst>
                  <a:path extrusionOk="0" h="17932" w="18322">
                    <a:moveTo>
                      <a:pt x="9875" y="0"/>
                    </a:moveTo>
                    <a:cubicBezTo>
                      <a:pt x="12005" y="2081"/>
                      <a:pt x="12933" y="5289"/>
                      <a:pt x="11930" y="8321"/>
                    </a:cubicBezTo>
                    <a:cubicBezTo>
                      <a:pt x="10820" y="11772"/>
                      <a:pt x="7630" y="13956"/>
                      <a:pt x="4205" y="13956"/>
                    </a:cubicBezTo>
                    <a:cubicBezTo>
                      <a:pt x="3377" y="13956"/>
                      <a:pt x="2534" y="13828"/>
                      <a:pt x="1704" y="13559"/>
                    </a:cubicBezTo>
                    <a:cubicBezTo>
                      <a:pt x="1078" y="13359"/>
                      <a:pt x="526" y="13083"/>
                      <a:pt x="0" y="12782"/>
                    </a:cubicBezTo>
                    <a:lnTo>
                      <a:pt x="0" y="12782"/>
                    </a:lnTo>
                    <a:cubicBezTo>
                      <a:pt x="1028" y="14938"/>
                      <a:pt x="2907" y="16692"/>
                      <a:pt x="5364" y="17494"/>
                    </a:cubicBezTo>
                    <a:cubicBezTo>
                      <a:pt x="6287" y="17791"/>
                      <a:pt x="7223" y="17932"/>
                      <a:pt x="8143" y="17932"/>
                    </a:cubicBezTo>
                    <a:cubicBezTo>
                      <a:pt x="11966" y="17932"/>
                      <a:pt x="15515" y="15498"/>
                      <a:pt x="16767" y="11680"/>
                    </a:cubicBezTo>
                    <a:cubicBezTo>
                      <a:pt x="18321" y="6918"/>
                      <a:pt x="15715" y="1805"/>
                      <a:pt x="10953" y="276"/>
                    </a:cubicBezTo>
                    <a:cubicBezTo>
                      <a:pt x="10602" y="151"/>
                      <a:pt x="10226" y="76"/>
                      <a:pt x="98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3965700" y="3280725"/>
                <a:ext cx="765050" cy="765700"/>
              </a:xfrm>
              <a:custGeom>
                <a:rect b="b" l="l" r="r" t="t"/>
                <a:pathLst>
                  <a:path extrusionOk="0" h="30628" w="30602">
                    <a:moveTo>
                      <a:pt x="15313" y="1"/>
                    </a:moveTo>
                    <a:cubicBezTo>
                      <a:pt x="6842" y="1"/>
                      <a:pt x="0" y="6868"/>
                      <a:pt x="0" y="15314"/>
                    </a:cubicBezTo>
                    <a:cubicBezTo>
                      <a:pt x="0" y="23786"/>
                      <a:pt x="6842" y="30628"/>
                      <a:pt x="15313" y="30628"/>
                    </a:cubicBezTo>
                    <a:cubicBezTo>
                      <a:pt x="23760" y="30628"/>
                      <a:pt x="30602" y="23786"/>
                      <a:pt x="30602" y="15314"/>
                    </a:cubicBezTo>
                    <a:cubicBezTo>
                      <a:pt x="30602" y="6868"/>
                      <a:pt x="23760" y="1"/>
                      <a:pt x="153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3985125" y="3280725"/>
                <a:ext cx="745625" cy="765700"/>
              </a:xfrm>
              <a:custGeom>
                <a:rect b="b" l="l" r="r" t="t"/>
                <a:pathLst>
                  <a:path extrusionOk="0" h="30628" w="29825">
                    <a:moveTo>
                      <a:pt x="14536" y="1"/>
                    </a:moveTo>
                    <a:cubicBezTo>
                      <a:pt x="13935" y="1"/>
                      <a:pt x="13384" y="51"/>
                      <a:pt x="12807" y="101"/>
                    </a:cubicBezTo>
                    <a:cubicBezTo>
                      <a:pt x="17669" y="1730"/>
                      <a:pt x="21178" y="6317"/>
                      <a:pt x="21178" y="11730"/>
                    </a:cubicBezTo>
                    <a:cubicBezTo>
                      <a:pt x="21178" y="18497"/>
                      <a:pt x="15689" y="23986"/>
                      <a:pt x="8922" y="23986"/>
                    </a:cubicBezTo>
                    <a:cubicBezTo>
                      <a:pt x="5414" y="23986"/>
                      <a:pt x="2231" y="22507"/>
                      <a:pt x="0" y="20126"/>
                    </a:cubicBezTo>
                    <a:lnTo>
                      <a:pt x="0" y="20126"/>
                    </a:lnTo>
                    <a:cubicBezTo>
                      <a:pt x="2005" y="26217"/>
                      <a:pt x="7744" y="30628"/>
                      <a:pt x="14536" y="30628"/>
                    </a:cubicBezTo>
                    <a:cubicBezTo>
                      <a:pt x="22983" y="30628"/>
                      <a:pt x="29825" y="23786"/>
                      <a:pt x="29825" y="15314"/>
                    </a:cubicBezTo>
                    <a:cubicBezTo>
                      <a:pt x="29825" y="6868"/>
                      <a:pt x="22983" y="1"/>
                      <a:pt x="145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3"/>
              <p:cNvSpPr/>
              <p:nvPr/>
            </p:nvSpPr>
            <p:spPr>
              <a:xfrm>
                <a:off x="4330975" y="3367825"/>
                <a:ext cx="34500" cy="33875"/>
              </a:xfrm>
              <a:custGeom>
                <a:rect b="b" l="l" r="r" t="t"/>
                <a:pathLst>
                  <a:path extrusionOk="0" h="1355" w="1380">
                    <a:moveTo>
                      <a:pt x="702" y="1"/>
                    </a:moveTo>
                    <a:cubicBezTo>
                      <a:pt x="327" y="1"/>
                      <a:pt x="1" y="301"/>
                      <a:pt x="1" y="677"/>
                    </a:cubicBezTo>
                    <a:cubicBezTo>
                      <a:pt x="1" y="1053"/>
                      <a:pt x="327" y="1354"/>
                      <a:pt x="702" y="1354"/>
                    </a:cubicBezTo>
                    <a:cubicBezTo>
                      <a:pt x="1078" y="1354"/>
                      <a:pt x="1379" y="1053"/>
                      <a:pt x="1379" y="677"/>
                    </a:cubicBezTo>
                    <a:cubicBezTo>
                      <a:pt x="1379" y="301"/>
                      <a:pt x="1078" y="1"/>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3"/>
              <p:cNvSpPr/>
              <p:nvPr/>
            </p:nvSpPr>
            <p:spPr>
              <a:xfrm>
                <a:off x="4280225" y="3548275"/>
                <a:ext cx="34500" cy="34500"/>
              </a:xfrm>
              <a:custGeom>
                <a:rect b="b" l="l" r="r" t="t"/>
                <a:pathLst>
                  <a:path extrusionOk="0" h="1380" w="1380">
                    <a:moveTo>
                      <a:pt x="677" y="1"/>
                    </a:moveTo>
                    <a:cubicBezTo>
                      <a:pt x="301" y="1"/>
                      <a:pt x="1" y="327"/>
                      <a:pt x="1" y="702"/>
                    </a:cubicBezTo>
                    <a:cubicBezTo>
                      <a:pt x="1" y="1078"/>
                      <a:pt x="301" y="1379"/>
                      <a:pt x="677" y="1379"/>
                    </a:cubicBezTo>
                    <a:cubicBezTo>
                      <a:pt x="1053" y="1379"/>
                      <a:pt x="1379" y="1078"/>
                      <a:pt x="1379" y="702"/>
                    </a:cubicBezTo>
                    <a:cubicBezTo>
                      <a:pt x="1379" y="327"/>
                      <a:pt x="1053" y="1"/>
                      <a:pt x="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3"/>
              <p:cNvSpPr/>
              <p:nvPr/>
            </p:nvSpPr>
            <p:spPr>
              <a:xfrm>
                <a:off x="4080975" y="3631000"/>
                <a:ext cx="34500" cy="33850"/>
              </a:xfrm>
              <a:custGeom>
                <a:rect b="b" l="l" r="r" t="t"/>
                <a:pathLst>
                  <a:path extrusionOk="0" h="1354" w="1380">
                    <a:moveTo>
                      <a:pt x="677" y="0"/>
                    </a:moveTo>
                    <a:cubicBezTo>
                      <a:pt x="301" y="0"/>
                      <a:pt x="1" y="301"/>
                      <a:pt x="1" y="677"/>
                    </a:cubicBezTo>
                    <a:cubicBezTo>
                      <a:pt x="1" y="1053"/>
                      <a:pt x="301" y="1353"/>
                      <a:pt x="677" y="1353"/>
                    </a:cubicBezTo>
                    <a:cubicBezTo>
                      <a:pt x="1053" y="1353"/>
                      <a:pt x="1379" y="1053"/>
                      <a:pt x="1379" y="677"/>
                    </a:cubicBezTo>
                    <a:cubicBezTo>
                      <a:pt x="1379" y="301"/>
                      <a:pt x="1053" y="0"/>
                      <a:pt x="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3"/>
              <p:cNvSpPr/>
              <p:nvPr/>
            </p:nvSpPr>
            <p:spPr>
              <a:xfrm>
                <a:off x="4469450" y="3694275"/>
                <a:ext cx="34500" cy="34475"/>
              </a:xfrm>
              <a:custGeom>
                <a:rect b="b" l="l" r="r" t="t"/>
                <a:pathLst>
                  <a:path extrusionOk="0" h="1379" w="1380">
                    <a:moveTo>
                      <a:pt x="702" y="0"/>
                    </a:moveTo>
                    <a:cubicBezTo>
                      <a:pt x="301" y="0"/>
                      <a:pt x="1" y="326"/>
                      <a:pt x="1" y="702"/>
                    </a:cubicBezTo>
                    <a:cubicBezTo>
                      <a:pt x="1" y="1078"/>
                      <a:pt x="301" y="1379"/>
                      <a:pt x="702" y="1379"/>
                    </a:cubicBezTo>
                    <a:cubicBezTo>
                      <a:pt x="1078" y="1379"/>
                      <a:pt x="1379" y="1078"/>
                      <a:pt x="1379" y="702"/>
                    </a:cubicBezTo>
                    <a:cubicBezTo>
                      <a:pt x="1379" y="326"/>
                      <a:pt x="1078" y="0"/>
                      <a:pt x="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3"/>
              <p:cNvSpPr/>
              <p:nvPr/>
            </p:nvSpPr>
            <p:spPr>
              <a:xfrm>
                <a:off x="4418075" y="3932375"/>
                <a:ext cx="33850" cy="34475"/>
              </a:xfrm>
              <a:custGeom>
                <a:rect b="b" l="l" r="r" t="t"/>
                <a:pathLst>
                  <a:path extrusionOk="0" h="1379" w="1354">
                    <a:moveTo>
                      <a:pt x="677" y="0"/>
                    </a:moveTo>
                    <a:cubicBezTo>
                      <a:pt x="301" y="0"/>
                      <a:pt x="0" y="301"/>
                      <a:pt x="0" y="677"/>
                    </a:cubicBezTo>
                    <a:cubicBezTo>
                      <a:pt x="0" y="1053"/>
                      <a:pt x="301" y="1379"/>
                      <a:pt x="677" y="1379"/>
                    </a:cubicBezTo>
                    <a:cubicBezTo>
                      <a:pt x="1053" y="1379"/>
                      <a:pt x="1354" y="1053"/>
                      <a:pt x="1354" y="677"/>
                    </a:cubicBezTo>
                    <a:cubicBezTo>
                      <a:pt x="1354" y="301"/>
                      <a:pt x="1053" y="0"/>
                      <a:pt x="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3"/>
              <p:cNvSpPr/>
              <p:nvPr/>
            </p:nvSpPr>
            <p:spPr>
              <a:xfrm>
                <a:off x="3905550" y="4099650"/>
                <a:ext cx="34475" cy="33875"/>
              </a:xfrm>
              <a:custGeom>
                <a:rect b="b" l="l" r="r" t="t"/>
                <a:pathLst>
                  <a:path extrusionOk="0" h="1355" w="1379">
                    <a:moveTo>
                      <a:pt x="677" y="1"/>
                    </a:moveTo>
                    <a:cubicBezTo>
                      <a:pt x="301" y="1"/>
                      <a:pt x="0" y="302"/>
                      <a:pt x="0" y="678"/>
                    </a:cubicBezTo>
                    <a:cubicBezTo>
                      <a:pt x="0" y="1054"/>
                      <a:pt x="301" y="1354"/>
                      <a:pt x="677" y="1354"/>
                    </a:cubicBezTo>
                    <a:cubicBezTo>
                      <a:pt x="1053" y="1354"/>
                      <a:pt x="1379" y="1054"/>
                      <a:pt x="1379" y="678"/>
                    </a:cubicBezTo>
                    <a:cubicBezTo>
                      <a:pt x="1379" y="302"/>
                      <a:pt x="1053" y="1"/>
                      <a:pt x="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3"/>
              <p:cNvSpPr/>
              <p:nvPr/>
            </p:nvSpPr>
            <p:spPr>
              <a:xfrm>
                <a:off x="4142375" y="3831500"/>
                <a:ext cx="33875" cy="33850"/>
              </a:xfrm>
              <a:custGeom>
                <a:rect b="b" l="l" r="r" t="t"/>
                <a:pathLst>
                  <a:path extrusionOk="0" h="1354" w="1355">
                    <a:moveTo>
                      <a:pt x="678" y="0"/>
                    </a:moveTo>
                    <a:cubicBezTo>
                      <a:pt x="302" y="0"/>
                      <a:pt x="1" y="301"/>
                      <a:pt x="1" y="677"/>
                    </a:cubicBezTo>
                    <a:cubicBezTo>
                      <a:pt x="1" y="1053"/>
                      <a:pt x="302" y="1354"/>
                      <a:pt x="678" y="1354"/>
                    </a:cubicBezTo>
                    <a:cubicBezTo>
                      <a:pt x="1053" y="1354"/>
                      <a:pt x="1354" y="1053"/>
                      <a:pt x="1354" y="677"/>
                    </a:cubicBezTo>
                    <a:cubicBezTo>
                      <a:pt x="1354" y="301"/>
                      <a:pt x="1053" y="0"/>
                      <a:pt x="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3"/>
              <p:cNvSpPr/>
              <p:nvPr/>
            </p:nvSpPr>
            <p:spPr>
              <a:xfrm>
                <a:off x="4080975" y="3443025"/>
                <a:ext cx="34500" cy="33850"/>
              </a:xfrm>
              <a:custGeom>
                <a:rect b="b" l="l" r="r" t="t"/>
                <a:pathLst>
                  <a:path extrusionOk="0" h="1354" w="1380">
                    <a:moveTo>
                      <a:pt x="677" y="0"/>
                    </a:moveTo>
                    <a:cubicBezTo>
                      <a:pt x="301" y="0"/>
                      <a:pt x="1" y="301"/>
                      <a:pt x="1" y="677"/>
                    </a:cubicBezTo>
                    <a:cubicBezTo>
                      <a:pt x="1" y="1053"/>
                      <a:pt x="301" y="1354"/>
                      <a:pt x="677" y="1354"/>
                    </a:cubicBezTo>
                    <a:cubicBezTo>
                      <a:pt x="1053" y="1354"/>
                      <a:pt x="1379" y="1053"/>
                      <a:pt x="1379" y="677"/>
                    </a:cubicBezTo>
                    <a:cubicBezTo>
                      <a:pt x="1379" y="301"/>
                      <a:pt x="1053" y="0"/>
                      <a:pt x="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3"/>
              <p:cNvSpPr/>
              <p:nvPr/>
            </p:nvSpPr>
            <p:spPr>
              <a:xfrm>
                <a:off x="4572200" y="3473100"/>
                <a:ext cx="33875" cy="33850"/>
              </a:xfrm>
              <a:custGeom>
                <a:rect b="b" l="l" r="r" t="t"/>
                <a:pathLst>
                  <a:path extrusionOk="0" h="1354" w="1355">
                    <a:moveTo>
                      <a:pt x="678" y="0"/>
                    </a:moveTo>
                    <a:cubicBezTo>
                      <a:pt x="302" y="0"/>
                      <a:pt x="1" y="301"/>
                      <a:pt x="1" y="677"/>
                    </a:cubicBezTo>
                    <a:cubicBezTo>
                      <a:pt x="1" y="1053"/>
                      <a:pt x="302" y="1354"/>
                      <a:pt x="678" y="1354"/>
                    </a:cubicBezTo>
                    <a:cubicBezTo>
                      <a:pt x="1054" y="1354"/>
                      <a:pt x="1354" y="1053"/>
                      <a:pt x="1354" y="677"/>
                    </a:cubicBezTo>
                    <a:cubicBezTo>
                      <a:pt x="1354" y="301"/>
                      <a:pt x="1054" y="0"/>
                      <a:pt x="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4598525" y="3803925"/>
                <a:ext cx="33850" cy="33850"/>
              </a:xfrm>
              <a:custGeom>
                <a:rect b="b" l="l" r="r" t="t"/>
                <a:pathLst>
                  <a:path extrusionOk="0" h="1354" w="1354">
                    <a:moveTo>
                      <a:pt x="677" y="0"/>
                    </a:moveTo>
                    <a:cubicBezTo>
                      <a:pt x="301" y="0"/>
                      <a:pt x="1" y="301"/>
                      <a:pt x="1" y="677"/>
                    </a:cubicBezTo>
                    <a:cubicBezTo>
                      <a:pt x="1" y="1053"/>
                      <a:pt x="301" y="1354"/>
                      <a:pt x="677" y="1354"/>
                    </a:cubicBezTo>
                    <a:cubicBezTo>
                      <a:pt x="1053" y="1354"/>
                      <a:pt x="1354" y="1053"/>
                      <a:pt x="1354" y="677"/>
                    </a:cubicBezTo>
                    <a:cubicBezTo>
                      <a:pt x="1354" y="301"/>
                      <a:pt x="1053" y="0"/>
                      <a:pt x="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4659925" y="4013200"/>
                <a:ext cx="34500" cy="33850"/>
              </a:xfrm>
              <a:custGeom>
                <a:rect b="b" l="l" r="r" t="t"/>
                <a:pathLst>
                  <a:path extrusionOk="0" h="1354" w="1380">
                    <a:moveTo>
                      <a:pt x="677" y="0"/>
                    </a:moveTo>
                    <a:cubicBezTo>
                      <a:pt x="301" y="0"/>
                      <a:pt x="1" y="301"/>
                      <a:pt x="1" y="677"/>
                    </a:cubicBezTo>
                    <a:cubicBezTo>
                      <a:pt x="1" y="1053"/>
                      <a:pt x="301" y="1354"/>
                      <a:pt x="677" y="1354"/>
                    </a:cubicBezTo>
                    <a:cubicBezTo>
                      <a:pt x="1053" y="1354"/>
                      <a:pt x="1379" y="1053"/>
                      <a:pt x="1379" y="677"/>
                    </a:cubicBezTo>
                    <a:cubicBezTo>
                      <a:pt x="1379" y="301"/>
                      <a:pt x="1053" y="0"/>
                      <a:pt x="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3"/>
              <p:cNvSpPr/>
              <p:nvPr/>
            </p:nvSpPr>
            <p:spPr>
              <a:xfrm>
                <a:off x="4142375" y="4181125"/>
                <a:ext cx="33875" cy="34475"/>
              </a:xfrm>
              <a:custGeom>
                <a:rect b="b" l="l" r="r" t="t"/>
                <a:pathLst>
                  <a:path extrusionOk="0" h="1379" w="1355">
                    <a:moveTo>
                      <a:pt x="678" y="0"/>
                    </a:moveTo>
                    <a:cubicBezTo>
                      <a:pt x="302" y="0"/>
                      <a:pt x="1" y="301"/>
                      <a:pt x="1" y="677"/>
                    </a:cubicBezTo>
                    <a:cubicBezTo>
                      <a:pt x="1" y="1053"/>
                      <a:pt x="302" y="1379"/>
                      <a:pt x="678" y="1379"/>
                    </a:cubicBezTo>
                    <a:cubicBezTo>
                      <a:pt x="1053" y="1379"/>
                      <a:pt x="1354" y="1053"/>
                      <a:pt x="1354" y="677"/>
                    </a:cubicBezTo>
                    <a:cubicBezTo>
                      <a:pt x="1354" y="301"/>
                      <a:pt x="1053" y="0"/>
                      <a:pt x="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3"/>
              <p:cNvSpPr/>
              <p:nvPr/>
            </p:nvSpPr>
            <p:spPr>
              <a:xfrm>
                <a:off x="3940000" y="4239375"/>
                <a:ext cx="33850" cy="34500"/>
              </a:xfrm>
              <a:custGeom>
                <a:rect b="b" l="l" r="r" t="t"/>
                <a:pathLst>
                  <a:path extrusionOk="0" h="1380" w="1354">
                    <a:moveTo>
                      <a:pt x="677" y="1"/>
                    </a:moveTo>
                    <a:cubicBezTo>
                      <a:pt x="301" y="1"/>
                      <a:pt x="1" y="302"/>
                      <a:pt x="1" y="678"/>
                    </a:cubicBezTo>
                    <a:cubicBezTo>
                      <a:pt x="1" y="1054"/>
                      <a:pt x="301" y="1379"/>
                      <a:pt x="677" y="1379"/>
                    </a:cubicBezTo>
                    <a:cubicBezTo>
                      <a:pt x="1053" y="1379"/>
                      <a:pt x="1354" y="1054"/>
                      <a:pt x="1354" y="678"/>
                    </a:cubicBezTo>
                    <a:cubicBezTo>
                      <a:pt x="1354" y="302"/>
                      <a:pt x="1053" y="1"/>
                      <a:pt x="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3"/>
              <p:cNvSpPr/>
              <p:nvPr/>
            </p:nvSpPr>
            <p:spPr>
              <a:xfrm>
                <a:off x="4643000" y="4193025"/>
                <a:ext cx="33875" cy="33850"/>
              </a:xfrm>
              <a:custGeom>
                <a:rect b="b" l="l" r="r" t="t"/>
                <a:pathLst>
                  <a:path extrusionOk="0" h="1354" w="1355">
                    <a:moveTo>
                      <a:pt x="678" y="0"/>
                    </a:moveTo>
                    <a:cubicBezTo>
                      <a:pt x="302" y="0"/>
                      <a:pt x="1" y="301"/>
                      <a:pt x="1" y="677"/>
                    </a:cubicBezTo>
                    <a:cubicBezTo>
                      <a:pt x="1" y="1053"/>
                      <a:pt x="302" y="1354"/>
                      <a:pt x="678" y="1354"/>
                    </a:cubicBezTo>
                    <a:cubicBezTo>
                      <a:pt x="1054" y="1354"/>
                      <a:pt x="1354" y="1053"/>
                      <a:pt x="1354" y="677"/>
                    </a:cubicBezTo>
                    <a:cubicBezTo>
                      <a:pt x="1354" y="301"/>
                      <a:pt x="1054" y="0"/>
                      <a:pt x="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3"/>
              <p:cNvSpPr/>
              <p:nvPr/>
            </p:nvSpPr>
            <p:spPr>
              <a:xfrm>
                <a:off x="4785875" y="4133500"/>
                <a:ext cx="33850" cy="34475"/>
              </a:xfrm>
              <a:custGeom>
                <a:rect b="b" l="l" r="r" t="t"/>
                <a:pathLst>
                  <a:path extrusionOk="0" h="1379" w="1354">
                    <a:moveTo>
                      <a:pt x="677" y="0"/>
                    </a:moveTo>
                    <a:cubicBezTo>
                      <a:pt x="301" y="0"/>
                      <a:pt x="0" y="326"/>
                      <a:pt x="0" y="702"/>
                    </a:cubicBezTo>
                    <a:cubicBezTo>
                      <a:pt x="0" y="1078"/>
                      <a:pt x="301" y="1379"/>
                      <a:pt x="677" y="1379"/>
                    </a:cubicBezTo>
                    <a:cubicBezTo>
                      <a:pt x="1053" y="1379"/>
                      <a:pt x="1354" y="1078"/>
                      <a:pt x="1354" y="702"/>
                    </a:cubicBezTo>
                    <a:cubicBezTo>
                      <a:pt x="1354" y="326"/>
                      <a:pt x="1053" y="0"/>
                      <a:pt x="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3"/>
              <p:cNvSpPr/>
              <p:nvPr/>
            </p:nvSpPr>
            <p:spPr>
              <a:xfrm>
                <a:off x="4785875" y="4310825"/>
                <a:ext cx="33850" cy="34475"/>
              </a:xfrm>
              <a:custGeom>
                <a:rect b="b" l="l" r="r" t="t"/>
                <a:pathLst>
                  <a:path extrusionOk="0" h="1379" w="1354">
                    <a:moveTo>
                      <a:pt x="677" y="0"/>
                    </a:moveTo>
                    <a:cubicBezTo>
                      <a:pt x="301" y="0"/>
                      <a:pt x="0" y="301"/>
                      <a:pt x="0" y="702"/>
                    </a:cubicBezTo>
                    <a:cubicBezTo>
                      <a:pt x="0" y="1078"/>
                      <a:pt x="301" y="1379"/>
                      <a:pt x="677" y="1379"/>
                    </a:cubicBezTo>
                    <a:cubicBezTo>
                      <a:pt x="1053" y="1379"/>
                      <a:pt x="1354" y="1078"/>
                      <a:pt x="1354" y="702"/>
                    </a:cubicBezTo>
                    <a:cubicBezTo>
                      <a:pt x="1354" y="301"/>
                      <a:pt x="1053" y="0"/>
                      <a:pt x="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3"/>
              <p:cNvSpPr/>
              <p:nvPr/>
            </p:nvSpPr>
            <p:spPr>
              <a:xfrm>
                <a:off x="4569075" y="4345275"/>
                <a:ext cx="33850" cy="33850"/>
              </a:xfrm>
              <a:custGeom>
                <a:rect b="b" l="l" r="r" t="t"/>
                <a:pathLst>
                  <a:path extrusionOk="0" h="1354" w="1354">
                    <a:moveTo>
                      <a:pt x="677" y="1"/>
                    </a:moveTo>
                    <a:cubicBezTo>
                      <a:pt x="301" y="1"/>
                      <a:pt x="1" y="301"/>
                      <a:pt x="1" y="677"/>
                    </a:cubicBezTo>
                    <a:cubicBezTo>
                      <a:pt x="1" y="1053"/>
                      <a:pt x="301" y="1354"/>
                      <a:pt x="677" y="1354"/>
                    </a:cubicBezTo>
                    <a:cubicBezTo>
                      <a:pt x="1053" y="1354"/>
                      <a:pt x="1354" y="1053"/>
                      <a:pt x="1354" y="677"/>
                    </a:cubicBezTo>
                    <a:cubicBezTo>
                      <a:pt x="1354" y="301"/>
                      <a:pt x="1053" y="1"/>
                      <a:pt x="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
              <p:cNvSpPr/>
              <p:nvPr/>
            </p:nvSpPr>
            <p:spPr>
              <a:xfrm>
                <a:off x="3908675" y="3724350"/>
                <a:ext cx="743125" cy="1106550"/>
              </a:xfrm>
              <a:custGeom>
                <a:rect b="b" l="l" r="r" t="t"/>
                <a:pathLst>
                  <a:path extrusionOk="0" h="44262" w="29725">
                    <a:moveTo>
                      <a:pt x="17444" y="0"/>
                    </a:moveTo>
                    <a:cubicBezTo>
                      <a:pt x="16993" y="0"/>
                      <a:pt x="16617" y="351"/>
                      <a:pt x="16592" y="827"/>
                    </a:cubicBezTo>
                    <a:lnTo>
                      <a:pt x="16191" y="27068"/>
                    </a:lnTo>
                    <a:cubicBezTo>
                      <a:pt x="10051" y="26692"/>
                      <a:pt x="7018" y="20176"/>
                      <a:pt x="6091" y="17770"/>
                    </a:cubicBezTo>
                    <a:cubicBezTo>
                      <a:pt x="5957" y="17413"/>
                      <a:pt x="5605" y="17156"/>
                      <a:pt x="5247" y="17156"/>
                    </a:cubicBezTo>
                    <a:cubicBezTo>
                      <a:pt x="5203" y="17156"/>
                      <a:pt x="5158" y="17160"/>
                      <a:pt x="5113" y="17168"/>
                    </a:cubicBezTo>
                    <a:cubicBezTo>
                      <a:pt x="4562" y="17269"/>
                      <a:pt x="4261" y="17820"/>
                      <a:pt x="4411" y="18296"/>
                    </a:cubicBezTo>
                    <a:cubicBezTo>
                      <a:pt x="5239" y="21153"/>
                      <a:pt x="6391" y="23259"/>
                      <a:pt x="7619" y="24838"/>
                    </a:cubicBezTo>
                    <a:cubicBezTo>
                      <a:pt x="7076" y="25175"/>
                      <a:pt x="5931" y="25763"/>
                      <a:pt x="4536" y="25763"/>
                    </a:cubicBezTo>
                    <a:cubicBezTo>
                      <a:pt x="3550" y="25763"/>
                      <a:pt x="2439" y="25469"/>
                      <a:pt x="1329" y="24587"/>
                    </a:cubicBezTo>
                    <a:cubicBezTo>
                      <a:pt x="1192" y="24470"/>
                      <a:pt x="1025" y="24414"/>
                      <a:pt x="859" y="24414"/>
                    </a:cubicBezTo>
                    <a:cubicBezTo>
                      <a:pt x="598" y="24414"/>
                      <a:pt x="339" y="24552"/>
                      <a:pt x="201" y="24813"/>
                    </a:cubicBezTo>
                    <a:cubicBezTo>
                      <a:pt x="0" y="25138"/>
                      <a:pt x="101" y="25564"/>
                      <a:pt x="401" y="25790"/>
                    </a:cubicBezTo>
                    <a:cubicBezTo>
                      <a:pt x="1238" y="26446"/>
                      <a:pt x="3017" y="27573"/>
                      <a:pt x="5236" y="27573"/>
                    </a:cubicBezTo>
                    <a:cubicBezTo>
                      <a:pt x="6409" y="27573"/>
                      <a:pt x="7705" y="27258"/>
                      <a:pt x="9048" y="26391"/>
                    </a:cubicBezTo>
                    <a:cubicBezTo>
                      <a:pt x="11982" y="29093"/>
                      <a:pt x="15040" y="29306"/>
                      <a:pt x="15932" y="29306"/>
                    </a:cubicBezTo>
                    <a:cubicBezTo>
                      <a:pt x="16100" y="29306"/>
                      <a:pt x="16191" y="29299"/>
                      <a:pt x="16191" y="29299"/>
                    </a:cubicBezTo>
                    <a:lnTo>
                      <a:pt x="16191" y="29299"/>
                    </a:lnTo>
                    <a:lnTo>
                      <a:pt x="15314" y="44261"/>
                    </a:lnTo>
                    <a:lnTo>
                      <a:pt x="19173" y="44261"/>
                    </a:lnTo>
                    <a:lnTo>
                      <a:pt x="18772" y="24186"/>
                    </a:lnTo>
                    <a:cubicBezTo>
                      <a:pt x="19950" y="23960"/>
                      <a:pt x="21279" y="23484"/>
                      <a:pt x="22682" y="22632"/>
                    </a:cubicBezTo>
                    <a:cubicBezTo>
                      <a:pt x="23577" y="22773"/>
                      <a:pt x="24550" y="22855"/>
                      <a:pt x="25614" y="22855"/>
                    </a:cubicBezTo>
                    <a:cubicBezTo>
                      <a:pt x="26637" y="22855"/>
                      <a:pt x="27744" y="22779"/>
                      <a:pt x="28948" y="22607"/>
                    </a:cubicBezTo>
                    <a:cubicBezTo>
                      <a:pt x="29399" y="22557"/>
                      <a:pt x="29725" y="22156"/>
                      <a:pt x="29700" y="21705"/>
                    </a:cubicBezTo>
                    <a:cubicBezTo>
                      <a:pt x="29700" y="21219"/>
                      <a:pt x="29300" y="20851"/>
                      <a:pt x="28820" y="20851"/>
                    </a:cubicBezTo>
                    <a:cubicBezTo>
                      <a:pt x="28804" y="20851"/>
                      <a:pt x="28788" y="20852"/>
                      <a:pt x="28772" y="20853"/>
                    </a:cubicBezTo>
                    <a:cubicBezTo>
                      <a:pt x="28402" y="20886"/>
                      <a:pt x="27925" y="20910"/>
                      <a:pt x="27374" y="20910"/>
                    </a:cubicBezTo>
                    <a:cubicBezTo>
                      <a:pt x="26696" y="20910"/>
                      <a:pt x="25906" y="20874"/>
                      <a:pt x="25063" y="20777"/>
                    </a:cubicBezTo>
                    <a:cubicBezTo>
                      <a:pt x="26191" y="19700"/>
                      <a:pt x="27319" y="18346"/>
                      <a:pt x="28397" y="16592"/>
                    </a:cubicBezTo>
                    <a:cubicBezTo>
                      <a:pt x="28647" y="16216"/>
                      <a:pt x="28572" y="15715"/>
                      <a:pt x="28196" y="15439"/>
                    </a:cubicBezTo>
                    <a:cubicBezTo>
                      <a:pt x="28037" y="15301"/>
                      <a:pt x="27842" y="15235"/>
                      <a:pt x="27647" y="15235"/>
                    </a:cubicBezTo>
                    <a:cubicBezTo>
                      <a:pt x="27382" y="15235"/>
                      <a:pt x="27116" y="15358"/>
                      <a:pt x="26943" y="15589"/>
                    </a:cubicBezTo>
                    <a:cubicBezTo>
                      <a:pt x="26166" y="16667"/>
                      <a:pt x="24487" y="18697"/>
                      <a:pt x="22206" y="20201"/>
                    </a:cubicBezTo>
                    <a:lnTo>
                      <a:pt x="22181" y="20201"/>
                    </a:lnTo>
                    <a:cubicBezTo>
                      <a:pt x="21153" y="20878"/>
                      <a:pt x="19975" y="21454"/>
                      <a:pt x="18722" y="21780"/>
                    </a:cubicBezTo>
                    <a:lnTo>
                      <a:pt x="18271" y="827"/>
                    </a:lnTo>
                    <a:cubicBezTo>
                      <a:pt x="18271" y="351"/>
                      <a:pt x="17895" y="0"/>
                      <a:pt x="17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43"/>
            <p:cNvGrpSpPr/>
            <p:nvPr/>
          </p:nvGrpSpPr>
          <p:grpSpPr>
            <a:xfrm>
              <a:off x="6310150" y="2950400"/>
              <a:ext cx="860775" cy="1658221"/>
              <a:chOff x="6310150" y="2950400"/>
              <a:chExt cx="860775" cy="1658221"/>
            </a:xfrm>
          </p:grpSpPr>
          <p:sp>
            <p:nvSpPr>
              <p:cNvPr id="1051" name="Google Shape;1051;p43"/>
              <p:cNvSpPr/>
              <p:nvPr/>
            </p:nvSpPr>
            <p:spPr>
              <a:xfrm>
                <a:off x="6310150" y="2950400"/>
                <a:ext cx="754586" cy="990960"/>
              </a:xfrm>
              <a:custGeom>
                <a:rect b="b" l="l" r="r" t="t"/>
                <a:pathLst>
                  <a:path extrusionOk="0" h="48648" w="37044">
                    <a:moveTo>
                      <a:pt x="18522" y="0"/>
                    </a:moveTo>
                    <a:cubicBezTo>
                      <a:pt x="8297" y="0"/>
                      <a:pt x="1" y="10502"/>
                      <a:pt x="1" y="23459"/>
                    </a:cubicBezTo>
                    <a:cubicBezTo>
                      <a:pt x="1" y="36416"/>
                      <a:pt x="8297" y="48647"/>
                      <a:pt x="18522" y="48647"/>
                    </a:cubicBezTo>
                    <a:cubicBezTo>
                      <a:pt x="28748" y="48647"/>
                      <a:pt x="37044" y="36416"/>
                      <a:pt x="37044" y="23459"/>
                    </a:cubicBezTo>
                    <a:cubicBezTo>
                      <a:pt x="37044" y="10502"/>
                      <a:pt x="28748" y="0"/>
                      <a:pt x="1852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3"/>
              <p:cNvSpPr/>
              <p:nvPr/>
            </p:nvSpPr>
            <p:spPr>
              <a:xfrm>
                <a:off x="6342823" y="2950400"/>
                <a:ext cx="721913" cy="990960"/>
              </a:xfrm>
              <a:custGeom>
                <a:rect b="b" l="l" r="r" t="t"/>
                <a:pathLst>
                  <a:path extrusionOk="0" h="48648" w="35440">
                    <a:moveTo>
                      <a:pt x="16918" y="0"/>
                    </a:moveTo>
                    <a:cubicBezTo>
                      <a:pt x="16066" y="0"/>
                      <a:pt x="15239" y="100"/>
                      <a:pt x="14437" y="226"/>
                    </a:cubicBezTo>
                    <a:cubicBezTo>
                      <a:pt x="21405" y="2080"/>
                      <a:pt x="26668" y="9925"/>
                      <a:pt x="26668" y="19324"/>
                    </a:cubicBezTo>
                    <a:cubicBezTo>
                      <a:pt x="26668" y="30076"/>
                      <a:pt x="19775" y="40251"/>
                      <a:pt x="11279" y="40251"/>
                    </a:cubicBezTo>
                    <a:cubicBezTo>
                      <a:pt x="6818" y="40251"/>
                      <a:pt x="2808" y="37469"/>
                      <a:pt x="1" y="33259"/>
                    </a:cubicBezTo>
                    <a:lnTo>
                      <a:pt x="1" y="33259"/>
                    </a:lnTo>
                    <a:cubicBezTo>
                      <a:pt x="2883" y="41980"/>
                      <a:pt x="9374" y="48647"/>
                      <a:pt x="16918" y="48647"/>
                    </a:cubicBezTo>
                    <a:cubicBezTo>
                      <a:pt x="27144" y="48647"/>
                      <a:pt x="35440" y="36416"/>
                      <a:pt x="35440" y="23459"/>
                    </a:cubicBezTo>
                    <a:cubicBezTo>
                      <a:pt x="35440" y="10502"/>
                      <a:pt x="27144" y="0"/>
                      <a:pt x="169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3"/>
              <p:cNvSpPr/>
              <p:nvPr/>
            </p:nvSpPr>
            <p:spPr>
              <a:xfrm>
                <a:off x="6745640" y="3864221"/>
                <a:ext cx="425285" cy="309848"/>
              </a:xfrm>
              <a:custGeom>
                <a:rect b="b" l="l" r="r" t="t"/>
                <a:pathLst>
                  <a:path extrusionOk="0" h="15211" w="20878">
                    <a:moveTo>
                      <a:pt x="12420" y="0"/>
                    </a:moveTo>
                    <a:cubicBezTo>
                      <a:pt x="10888" y="0"/>
                      <a:pt x="9250" y="324"/>
                      <a:pt x="7645" y="1004"/>
                    </a:cubicBezTo>
                    <a:cubicBezTo>
                      <a:pt x="2732" y="3084"/>
                      <a:pt x="0" y="7721"/>
                      <a:pt x="1554" y="11380"/>
                    </a:cubicBezTo>
                    <a:cubicBezTo>
                      <a:pt x="2602" y="13831"/>
                      <a:pt x="5315" y="15211"/>
                      <a:pt x="8477" y="15211"/>
                    </a:cubicBezTo>
                    <a:cubicBezTo>
                      <a:pt x="10004" y="15211"/>
                      <a:pt x="11635" y="14889"/>
                      <a:pt x="13234" y="14212"/>
                    </a:cubicBezTo>
                    <a:cubicBezTo>
                      <a:pt x="18146" y="12132"/>
                      <a:pt x="20878" y="7470"/>
                      <a:pt x="19324" y="3836"/>
                    </a:cubicBezTo>
                    <a:cubicBezTo>
                      <a:pt x="18278" y="1373"/>
                      <a:pt x="15574" y="0"/>
                      <a:pt x="124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3"/>
              <p:cNvSpPr/>
              <p:nvPr/>
            </p:nvSpPr>
            <p:spPr>
              <a:xfrm>
                <a:off x="6766581" y="3886201"/>
                <a:ext cx="404345" cy="287869"/>
              </a:xfrm>
              <a:custGeom>
                <a:rect b="b" l="l" r="r" t="t"/>
                <a:pathLst>
                  <a:path extrusionOk="0" h="14132" w="19850">
                    <a:moveTo>
                      <a:pt x="15765" y="0"/>
                    </a:moveTo>
                    <a:cubicBezTo>
                      <a:pt x="16015" y="326"/>
                      <a:pt x="16216" y="652"/>
                      <a:pt x="16391" y="1053"/>
                    </a:cubicBezTo>
                    <a:cubicBezTo>
                      <a:pt x="17770" y="4336"/>
                      <a:pt x="15313" y="8522"/>
                      <a:pt x="10902" y="10401"/>
                    </a:cubicBezTo>
                    <a:cubicBezTo>
                      <a:pt x="9457" y="11014"/>
                      <a:pt x="7983" y="11304"/>
                      <a:pt x="6604" y="11304"/>
                    </a:cubicBezTo>
                    <a:cubicBezTo>
                      <a:pt x="3748" y="11304"/>
                      <a:pt x="1297" y="10059"/>
                      <a:pt x="351" y="7845"/>
                    </a:cubicBezTo>
                    <a:cubicBezTo>
                      <a:pt x="276" y="7644"/>
                      <a:pt x="201" y="7469"/>
                      <a:pt x="150" y="7269"/>
                    </a:cubicBezTo>
                    <a:lnTo>
                      <a:pt x="150" y="7269"/>
                    </a:lnTo>
                    <a:cubicBezTo>
                      <a:pt x="0" y="8296"/>
                      <a:pt x="125" y="9324"/>
                      <a:pt x="526" y="10301"/>
                    </a:cubicBezTo>
                    <a:cubicBezTo>
                      <a:pt x="1574" y="12752"/>
                      <a:pt x="4287" y="14132"/>
                      <a:pt x="7449" y="14132"/>
                    </a:cubicBezTo>
                    <a:cubicBezTo>
                      <a:pt x="8976" y="14132"/>
                      <a:pt x="10607" y="13810"/>
                      <a:pt x="12206" y="13133"/>
                    </a:cubicBezTo>
                    <a:cubicBezTo>
                      <a:pt x="17118" y="11053"/>
                      <a:pt x="19850" y="6391"/>
                      <a:pt x="18296" y="2757"/>
                    </a:cubicBezTo>
                    <a:cubicBezTo>
                      <a:pt x="17795" y="1579"/>
                      <a:pt x="16917" y="652"/>
                      <a:pt x="157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3"/>
              <p:cNvSpPr/>
              <p:nvPr/>
            </p:nvSpPr>
            <p:spPr>
              <a:xfrm>
                <a:off x="6522018" y="3401475"/>
                <a:ext cx="392632" cy="1207147"/>
              </a:xfrm>
              <a:custGeom>
                <a:rect b="b" l="l" r="r" t="t"/>
                <a:pathLst>
                  <a:path extrusionOk="0" h="59261" w="19275">
                    <a:moveTo>
                      <a:pt x="8219" y="1"/>
                    </a:moveTo>
                    <a:cubicBezTo>
                      <a:pt x="8179" y="1"/>
                      <a:pt x="8138" y="4"/>
                      <a:pt x="8096" y="12"/>
                    </a:cubicBezTo>
                    <a:cubicBezTo>
                      <a:pt x="7720" y="62"/>
                      <a:pt x="7445" y="363"/>
                      <a:pt x="7445" y="739"/>
                    </a:cubicBezTo>
                    <a:lnTo>
                      <a:pt x="7269" y="16227"/>
                    </a:lnTo>
                    <a:lnTo>
                      <a:pt x="2131" y="6127"/>
                    </a:lnTo>
                    <a:cubicBezTo>
                      <a:pt x="1951" y="5751"/>
                      <a:pt x="1580" y="5546"/>
                      <a:pt x="1197" y="5546"/>
                    </a:cubicBezTo>
                    <a:cubicBezTo>
                      <a:pt x="993" y="5546"/>
                      <a:pt x="785" y="5604"/>
                      <a:pt x="602" y="5726"/>
                    </a:cubicBezTo>
                    <a:cubicBezTo>
                      <a:pt x="151" y="6002"/>
                      <a:pt x="1" y="6578"/>
                      <a:pt x="227" y="7054"/>
                    </a:cubicBezTo>
                    <a:lnTo>
                      <a:pt x="6643" y="20839"/>
                    </a:lnTo>
                    <a:lnTo>
                      <a:pt x="5916" y="59260"/>
                    </a:lnTo>
                    <a:lnTo>
                      <a:pt x="11931" y="59260"/>
                    </a:lnTo>
                    <a:lnTo>
                      <a:pt x="11354" y="34398"/>
                    </a:lnTo>
                    <a:lnTo>
                      <a:pt x="18999" y="30563"/>
                    </a:lnTo>
                    <a:cubicBezTo>
                      <a:pt x="19174" y="30463"/>
                      <a:pt x="19274" y="30237"/>
                      <a:pt x="19174" y="30062"/>
                    </a:cubicBezTo>
                    <a:cubicBezTo>
                      <a:pt x="19112" y="29917"/>
                      <a:pt x="18964" y="29824"/>
                      <a:pt x="18802" y="29824"/>
                    </a:cubicBezTo>
                    <a:cubicBezTo>
                      <a:pt x="18768" y="29824"/>
                      <a:pt x="18733" y="29828"/>
                      <a:pt x="18698" y="29836"/>
                    </a:cubicBezTo>
                    <a:lnTo>
                      <a:pt x="10753" y="32242"/>
                    </a:lnTo>
                    <a:lnTo>
                      <a:pt x="8948" y="713"/>
                    </a:lnTo>
                    <a:cubicBezTo>
                      <a:pt x="8926" y="306"/>
                      <a:pt x="8597" y="1"/>
                      <a:pt x="82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43"/>
            <p:cNvGrpSpPr/>
            <p:nvPr/>
          </p:nvGrpSpPr>
          <p:grpSpPr>
            <a:xfrm>
              <a:off x="7389150" y="3203000"/>
              <a:ext cx="973725" cy="1405625"/>
              <a:chOff x="2815925" y="2291100"/>
              <a:chExt cx="973725" cy="1405625"/>
            </a:xfrm>
          </p:grpSpPr>
          <p:sp>
            <p:nvSpPr>
              <p:cNvPr id="1057" name="Google Shape;1057;p43"/>
              <p:cNvSpPr/>
              <p:nvPr/>
            </p:nvSpPr>
            <p:spPr>
              <a:xfrm>
                <a:off x="3379225" y="2902325"/>
                <a:ext cx="410425" cy="384075"/>
              </a:xfrm>
              <a:custGeom>
                <a:rect b="b" l="l" r="r" t="t"/>
                <a:pathLst>
                  <a:path extrusionOk="0" h="15363" w="16417">
                    <a:moveTo>
                      <a:pt x="14774" y="0"/>
                    </a:moveTo>
                    <a:cubicBezTo>
                      <a:pt x="13385" y="0"/>
                      <a:pt x="10802" y="1603"/>
                      <a:pt x="10802" y="1603"/>
                    </a:cubicBezTo>
                    <a:cubicBezTo>
                      <a:pt x="10473" y="1534"/>
                      <a:pt x="10163" y="1502"/>
                      <a:pt x="9873" y="1502"/>
                    </a:cubicBezTo>
                    <a:cubicBezTo>
                      <a:pt x="6140" y="1502"/>
                      <a:pt x="5514" y="6766"/>
                      <a:pt x="5514" y="6766"/>
                    </a:cubicBezTo>
                    <a:cubicBezTo>
                      <a:pt x="5514" y="6766"/>
                      <a:pt x="5254" y="6706"/>
                      <a:pt x="4835" y="6706"/>
                    </a:cubicBezTo>
                    <a:cubicBezTo>
                      <a:pt x="3988" y="6706"/>
                      <a:pt x="2495" y="6953"/>
                      <a:pt x="1203" y="8445"/>
                    </a:cubicBezTo>
                    <a:cubicBezTo>
                      <a:pt x="0" y="9799"/>
                      <a:pt x="527" y="12806"/>
                      <a:pt x="2030" y="14109"/>
                    </a:cubicBezTo>
                    <a:cubicBezTo>
                      <a:pt x="3059" y="15006"/>
                      <a:pt x="3968" y="15363"/>
                      <a:pt x="4763" y="15363"/>
                    </a:cubicBezTo>
                    <a:cubicBezTo>
                      <a:pt x="7880" y="15363"/>
                      <a:pt x="9249" y="9874"/>
                      <a:pt x="9249" y="9874"/>
                    </a:cubicBezTo>
                    <a:cubicBezTo>
                      <a:pt x="13810" y="9322"/>
                      <a:pt x="13584" y="4911"/>
                      <a:pt x="13584" y="4911"/>
                    </a:cubicBezTo>
                    <a:cubicBezTo>
                      <a:pt x="13584" y="4911"/>
                      <a:pt x="16416" y="776"/>
                      <a:pt x="15314" y="124"/>
                    </a:cubicBezTo>
                    <a:cubicBezTo>
                      <a:pt x="15171" y="38"/>
                      <a:pt x="14986" y="0"/>
                      <a:pt x="147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3334725" y="2703150"/>
                <a:ext cx="366575" cy="348525"/>
              </a:xfrm>
              <a:custGeom>
                <a:rect b="b" l="l" r="r" t="t"/>
                <a:pathLst>
                  <a:path extrusionOk="0" h="13941" w="14663">
                    <a:moveTo>
                      <a:pt x="12996" y="1"/>
                    </a:moveTo>
                    <a:cubicBezTo>
                      <a:pt x="11822" y="1"/>
                      <a:pt x="10101" y="999"/>
                      <a:pt x="10101" y="999"/>
                    </a:cubicBezTo>
                    <a:cubicBezTo>
                      <a:pt x="9769" y="930"/>
                      <a:pt x="9457" y="899"/>
                      <a:pt x="9163" y="899"/>
                    </a:cubicBezTo>
                    <a:cubicBezTo>
                      <a:pt x="5690" y="899"/>
                      <a:pt x="4838" y="5309"/>
                      <a:pt x="4838" y="5309"/>
                    </a:cubicBezTo>
                    <a:cubicBezTo>
                      <a:pt x="4838" y="5309"/>
                      <a:pt x="2908" y="5309"/>
                      <a:pt x="1104" y="7390"/>
                    </a:cubicBezTo>
                    <a:cubicBezTo>
                      <a:pt x="1" y="8668"/>
                      <a:pt x="477" y="11475"/>
                      <a:pt x="1881" y="12703"/>
                    </a:cubicBezTo>
                    <a:cubicBezTo>
                      <a:pt x="2905" y="13592"/>
                      <a:pt x="3795" y="13941"/>
                      <a:pt x="4561" y="13941"/>
                    </a:cubicBezTo>
                    <a:cubicBezTo>
                      <a:pt x="7333" y="13941"/>
                      <a:pt x="8472" y="9370"/>
                      <a:pt x="8472" y="9370"/>
                    </a:cubicBezTo>
                    <a:cubicBezTo>
                      <a:pt x="12708" y="8843"/>
                      <a:pt x="12708" y="4081"/>
                      <a:pt x="12708" y="4081"/>
                    </a:cubicBezTo>
                    <a:cubicBezTo>
                      <a:pt x="12708" y="4081"/>
                      <a:pt x="14663" y="748"/>
                      <a:pt x="13635" y="146"/>
                    </a:cubicBezTo>
                    <a:cubicBezTo>
                      <a:pt x="13459" y="43"/>
                      <a:pt x="13239" y="1"/>
                      <a:pt x="129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3331600" y="2564650"/>
                <a:ext cx="265700" cy="229550"/>
              </a:xfrm>
              <a:custGeom>
                <a:rect b="b" l="l" r="r" t="t"/>
                <a:pathLst>
                  <a:path extrusionOk="0" h="9182" w="10628">
                    <a:moveTo>
                      <a:pt x="9320" y="0"/>
                    </a:moveTo>
                    <a:cubicBezTo>
                      <a:pt x="8605" y="0"/>
                      <a:pt x="7745" y="423"/>
                      <a:pt x="7745" y="423"/>
                    </a:cubicBezTo>
                    <a:cubicBezTo>
                      <a:pt x="7426" y="317"/>
                      <a:pt x="7131" y="270"/>
                      <a:pt x="6858" y="270"/>
                    </a:cubicBezTo>
                    <a:cubicBezTo>
                      <a:pt x="4617" y="270"/>
                      <a:pt x="3860" y="3456"/>
                      <a:pt x="3860" y="3456"/>
                    </a:cubicBezTo>
                    <a:cubicBezTo>
                      <a:pt x="3860" y="3456"/>
                      <a:pt x="3552" y="3345"/>
                      <a:pt x="3081" y="3345"/>
                    </a:cubicBezTo>
                    <a:cubicBezTo>
                      <a:pt x="2503" y="3345"/>
                      <a:pt x="1679" y="3512"/>
                      <a:pt x="878" y="4258"/>
                    </a:cubicBezTo>
                    <a:cubicBezTo>
                      <a:pt x="1" y="5085"/>
                      <a:pt x="126" y="7115"/>
                      <a:pt x="1003" y="8067"/>
                    </a:cubicBezTo>
                    <a:cubicBezTo>
                      <a:pt x="1751" y="8876"/>
                      <a:pt x="2452" y="9182"/>
                      <a:pt x="3084" y="9182"/>
                    </a:cubicBezTo>
                    <a:cubicBezTo>
                      <a:pt x="5039" y="9182"/>
                      <a:pt x="6341" y="6263"/>
                      <a:pt x="6341" y="6263"/>
                    </a:cubicBezTo>
                    <a:cubicBezTo>
                      <a:pt x="9399" y="6238"/>
                      <a:pt x="9349" y="2804"/>
                      <a:pt x="9349" y="2804"/>
                    </a:cubicBezTo>
                    <a:cubicBezTo>
                      <a:pt x="9349" y="2804"/>
                      <a:pt x="10627" y="674"/>
                      <a:pt x="9950" y="173"/>
                    </a:cubicBezTo>
                    <a:cubicBezTo>
                      <a:pt x="9781" y="47"/>
                      <a:pt x="9559" y="0"/>
                      <a:pt x="93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2815925" y="2902325"/>
                <a:ext cx="409800" cy="384075"/>
              </a:xfrm>
              <a:custGeom>
                <a:rect b="b" l="l" r="r" t="t"/>
                <a:pathLst>
                  <a:path extrusionOk="0" h="15363" w="16392">
                    <a:moveTo>
                      <a:pt x="1627" y="0"/>
                    </a:moveTo>
                    <a:cubicBezTo>
                      <a:pt x="1412" y="0"/>
                      <a:pt x="1225" y="38"/>
                      <a:pt x="1079" y="124"/>
                    </a:cubicBezTo>
                    <a:cubicBezTo>
                      <a:pt x="1" y="776"/>
                      <a:pt x="2833" y="4911"/>
                      <a:pt x="2833" y="4911"/>
                    </a:cubicBezTo>
                    <a:cubicBezTo>
                      <a:pt x="2833" y="4911"/>
                      <a:pt x="2607" y="9322"/>
                      <a:pt x="7144" y="9874"/>
                    </a:cubicBezTo>
                    <a:cubicBezTo>
                      <a:pt x="7144" y="9874"/>
                      <a:pt x="8528" y="15363"/>
                      <a:pt x="11651" y="15363"/>
                    </a:cubicBezTo>
                    <a:cubicBezTo>
                      <a:pt x="12448" y="15363"/>
                      <a:pt x="13358" y="15006"/>
                      <a:pt x="14387" y="14109"/>
                    </a:cubicBezTo>
                    <a:cubicBezTo>
                      <a:pt x="15891" y="12806"/>
                      <a:pt x="16392" y="9799"/>
                      <a:pt x="15214" y="8445"/>
                    </a:cubicBezTo>
                    <a:cubicBezTo>
                      <a:pt x="13923" y="6953"/>
                      <a:pt x="12429" y="6706"/>
                      <a:pt x="11582" y="6706"/>
                    </a:cubicBezTo>
                    <a:cubicBezTo>
                      <a:pt x="11164" y="6706"/>
                      <a:pt x="10903" y="6766"/>
                      <a:pt x="10903" y="6766"/>
                    </a:cubicBezTo>
                    <a:cubicBezTo>
                      <a:pt x="10903" y="6766"/>
                      <a:pt x="10256" y="1502"/>
                      <a:pt x="6540" y="1502"/>
                    </a:cubicBezTo>
                    <a:cubicBezTo>
                      <a:pt x="6251" y="1502"/>
                      <a:pt x="5943" y="1534"/>
                      <a:pt x="5615" y="1603"/>
                    </a:cubicBezTo>
                    <a:cubicBezTo>
                      <a:pt x="5615" y="1603"/>
                      <a:pt x="3032" y="0"/>
                      <a:pt x="1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2904275" y="2703150"/>
                <a:ext cx="366575" cy="348525"/>
              </a:xfrm>
              <a:custGeom>
                <a:rect b="b" l="l" r="r" t="t"/>
                <a:pathLst>
                  <a:path extrusionOk="0" h="13941" w="14663">
                    <a:moveTo>
                      <a:pt x="1658" y="1"/>
                    </a:moveTo>
                    <a:cubicBezTo>
                      <a:pt x="1417" y="1"/>
                      <a:pt x="1200" y="43"/>
                      <a:pt x="1028" y="146"/>
                    </a:cubicBezTo>
                    <a:cubicBezTo>
                      <a:pt x="1" y="748"/>
                      <a:pt x="1956" y="4081"/>
                      <a:pt x="1956" y="4081"/>
                    </a:cubicBezTo>
                    <a:cubicBezTo>
                      <a:pt x="1956" y="4081"/>
                      <a:pt x="1931" y="8843"/>
                      <a:pt x="6191" y="9370"/>
                    </a:cubicBezTo>
                    <a:cubicBezTo>
                      <a:pt x="6191" y="9370"/>
                      <a:pt x="7315" y="13941"/>
                      <a:pt x="10093" y="13941"/>
                    </a:cubicBezTo>
                    <a:cubicBezTo>
                      <a:pt x="10859" y="13941"/>
                      <a:pt x="11752" y="13592"/>
                      <a:pt x="12783" y="12703"/>
                    </a:cubicBezTo>
                    <a:cubicBezTo>
                      <a:pt x="14186" y="11475"/>
                      <a:pt x="14662" y="8668"/>
                      <a:pt x="13535" y="7390"/>
                    </a:cubicBezTo>
                    <a:cubicBezTo>
                      <a:pt x="11730" y="5309"/>
                      <a:pt x="9800" y="5309"/>
                      <a:pt x="9800" y="5309"/>
                    </a:cubicBezTo>
                    <a:cubicBezTo>
                      <a:pt x="9800" y="5309"/>
                      <a:pt x="8969" y="899"/>
                      <a:pt x="5500" y="899"/>
                    </a:cubicBezTo>
                    <a:cubicBezTo>
                      <a:pt x="5206" y="899"/>
                      <a:pt x="4894" y="930"/>
                      <a:pt x="4562" y="999"/>
                    </a:cubicBezTo>
                    <a:cubicBezTo>
                      <a:pt x="4562" y="999"/>
                      <a:pt x="2824" y="1"/>
                      <a:pt x="16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3007675" y="2564650"/>
                <a:ext cx="266300" cy="229550"/>
              </a:xfrm>
              <a:custGeom>
                <a:rect b="b" l="l" r="r" t="t"/>
                <a:pathLst>
                  <a:path extrusionOk="0" h="9182" w="10652">
                    <a:moveTo>
                      <a:pt x="1307" y="0"/>
                    </a:moveTo>
                    <a:cubicBezTo>
                      <a:pt x="1068" y="0"/>
                      <a:pt x="846" y="47"/>
                      <a:pt x="677" y="173"/>
                    </a:cubicBezTo>
                    <a:cubicBezTo>
                      <a:pt x="0" y="674"/>
                      <a:pt x="1278" y="2804"/>
                      <a:pt x="1278" y="2804"/>
                    </a:cubicBezTo>
                    <a:cubicBezTo>
                      <a:pt x="1278" y="2804"/>
                      <a:pt x="1253" y="6238"/>
                      <a:pt x="4311" y="6263"/>
                    </a:cubicBezTo>
                    <a:cubicBezTo>
                      <a:pt x="4311" y="6263"/>
                      <a:pt x="5613" y="9182"/>
                      <a:pt x="7557" y="9182"/>
                    </a:cubicBezTo>
                    <a:cubicBezTo>
                      <a:pt x="8187" y="9182"/>
                      <a:pt x="8883" y="8876"/>
                      <a:pt x="9624" y="8067"/>
                    </a:cubicBezTo>
                    <a:cubicBezTo>
                      <a:pt x="10526" y="7115"/>
                      <a:pt x="10652" y="5085"/>
                      <a:pt x="9750" y="4258"/>
                    </a:cubicBezTo>
                    <a:cubicBezTo>
                      <a:pt x="8962" y="3512"/>
                      <a:pt x="8137" y="3345"/>
                      <a:pt x="7555" y="3345"/>
                    </a:cubicBezTo>
                    <a:cubicBezTo>
                      <a:pt x="7080" y="3345"/>
                      <a:pt x="6767" y="3456"/>
                      <a:pt x="6767" y="3456"/>
                    </a:cubicBezTo>
                    <a:cubicBezTo>
                      <a:pt x="6767" y="3456"/>
                      <a:pt x="6030" y="270"/>
                      <a:pt x="3776" y="270"/>
                    </a:cubicBezTo>
                    <a:cubicBezTo>
                      <a:pt x="3501" y="270"/>
                      <a:pt x="3204" y="317"/>
                      <a:pt x="2882" y="423"/>
                    </a:cubicBezTo>
                    <a:cubicBezTo>
                      <a:pt x="2882" y="423"/>
                      <a:pt x="2022" y="0"/>
                      <a:pt x="1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3175575" y="2291100"/>
                <a:ext cx="258175" cy="381375"/>
              </a:xfrm>
              <a:custGeom>
                <a:rect b="b" l="l" r="r" t="t"/>
                <a:pathLst>
                  <a:path extrusionOk="0" h="15255" w="10327">
                    <a:moveTo>
                      <a:pt x="4959" y="1"/>
                    </a:moveTo>
                    <a:cubicBezTo>
                      <a:pt x="4927" y="1"/>
                      <a:pt x="4895" y="4"/>
                      <a:pt x="4863" y="12"/>
                    </a:cubicBezTo>
                    <a:cubicBezTo>
                      <a:pt x="3886" y="262"/>
                      <a:pt x="3109" y="3345"/>
                      <a:pt x="3109" y="3345"/>
                    </a:cubicBezTo>
                    <a:cubicBezTo>
                      <a:pt x="1" y="5325"/>
                      <a:pt x="2257" y="9034"/>
                      <a:pt x="2257" y="9034"/>
                    </a:cubicBezTo>
                    <a:cubicBezTo>
                      <a:pt x="2257" y="9034"/>
                      <a:pt x="1304" y="10187"/>
                      <a:pt x="1455" y="12493"/>
                    </a:cubicBezTo>
                    <a:cubicBezTo>
                      <a:pt x="1527" y="13874"/>
                      <a:pt x="3333" y="15255"/>
                      <a:pt x="4880" y="15255"/>
                    </a:cubicBezTo>
                    <a:cubicBezTo>
                      <a:pt x="4933" y="15255"/>
                      <a:pt x="4986" y="15253"/>
                      <a:pt x="5039" y="15250"/>
                    </a:cubicBezTo>
                    <a:cubicBezTo>
                      <a:pt x="10327" y="14949"/>
                      <a:pt x="7946" y="8959"/>
                      <a:pt x="7946" y="8959"/>
                    </a:cubicBezTo>
                    <a:cubicBezTo>
                      <a:pt x="10201" y="6152"/>
                      <a:pt x="6918" y="3044"/>
                      <a:pt x="6918" y="3044"/>
                    </a:cubicBezTo>
                    <a:cubicBezTo>
                      <a:pt x="6918" y="3044"/>
                      <a:pt x="5888" y="1"/>
                      <a:pt x="49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2992525" y="2489275"/>
                <a:ext cx="618025" cy="1207450"/>
              </a:xfrm>
              <a:custGeom>
                <a:rect b="b" l="l" r="r" t="t"/>
                <a:pathLst>
                  <a:path extrusionOk="0" h="48298" w="24721">
                    <a:moveTo>
                      <a:pt x="12426" y="0"/>
                    </a:moveTo>
                    <a:cubicBezTo>
                      <a:pt x="11837" y="0"/>
                      <a:pt x="11884" y="8936"/>
                      <a:pt x="11859" y="9980"/>
                    </a:cubicBezTo>
                    <a:cubicBezTo>
                      <a:pt x="11859" y="9980"/>
                      <a:pt x="11859" y="10230"/>
                      <a:pt x="11834" y="10681"/>
                    </a:cubicBezTo>
                    <a:cubicBezTo>
                      <a:pt x="10832" y="10180"/>
                      <a:pt x="8325" y="8902"/>
                      <a:pt x="7097" y="7574"/>
                    </a:cubicBezTo>
                    <a:cubicBezTo>
                      <a:pt x="6852" y="7310"/>
                      <a:pt x="6655" y="7195"/>
                      <a:pt x="6527" y="7195"/>
                    </a:cubicBezTo>
                    <a:cubicBezTo>
                      <a:pt x="6122" y="7195"/>
                      <a:pt x="6421" y="8358"/>
                      <a:pt x="8100" y="9579"/>
                    </a:cubicBezTo>
                    <a:cubicBezTo>
                      <a:pt x="9654" y="10706"/>
                      <a:pt x="11107" y="11559"/>
                      <a:pt x="11809" y="11960"/>
                    </a:cubicBezTo>
                    <a:cubicBezTo>
                      <a:pt x="11759" y="13814"/>
                      <a:pt x="11709" y="16872"/>
                      <a:pt x="11634" y="20406"/>
                    </a:cubicBezTo>
                    <a:cubicBezTo>
                      <a:pt x="10556" y="19904"/>
                      <a:pt x="6020" y="17724"/>
                      <a:pt x="3914" y="15468"/>
                    </a:cubicBezTo>
                    <a:cubicBezTo>
                      <a:pt x="3541" y="15059"/>
                      <a:pt x="3241" y="14881"/>
                      <a:pt x="3049" y="14881"/>
                    </a:cubicBezTo>
                    <a:cubicBezTo>
                      <a:pt x="2439" y="14881"/>
                      <a:pt x="2898" y="16660"/>
                      <a:pt x="5468" y="18526"/>
                    </a:cubicBezTo>
                    <a:cubicBezTo>
                      <a:pt x="8250" y="20556"/>
                      <a:pt x="10782" y="21985"/>
                      <a:pt x="11609" y="22411"/>
                    </a:cubicBezTo>
                    <a:cubicBezTo>
                      <a:pt x="11559" y="24641"/>
                      <a:pt x="11533" y="27022"/>
                      <a:pt x="11508" y="29378"/>
                    </a:cubicBezTo>
                    <a:cubicBezTo>
                      <a:pt x="10005" y="28702"/>
                      <a:pt x="4466" y="25995"/>
                      <a:pt x="1859" y="23188"/>
                    </a:cubicBezTo>
                    <a:cubicBezTo>
                      <a:pt x="1390" y="22676"/>
                      <a:pt x="1013" y="22454"/>
                      <a:pt x="770" y="22454"/>
                    </a:cubicBezTo>
                    <a:cubicBezTo>
                      <a:pt x="0" y="22454"/>
                      <a:pt x="570" y="24685"/>
                      <a:pt x="3789" y="27047"/>
                    </a:cubicBezTo>
                    <a:cubicBezTo>
                      <a:pt x="7223" y="29554"/>
                      <a:pt x="10381" y="31333"/>
                      <a:pt x="11458" y="31910"/>
                    </a:cubicBezTo>
                    <a:cubicBezTo>
                      <a:pt x="11383" y="40281"/>
                      <a:pt x="10531" y="47448"/>
                      <a:pt x="10957" y="47875"/>
                    </a:cubicBezTo>
                    <a:cubicBezTo>
                      <a:pt x="11274" y="48192"/>
                      <a:pt x="11820" y="48298"/>
                      <a:pt x="12407" y="48298"/>
                    </a:cubicBezTo>
                    <a:cubicBezTo>
                      <a:pt x="13580" y="48298"/>
                      <a:pt x="14917" y="47875"/>
                      <a:pt x="14917" y="47875"/>
                    </a:cubicBezTo>
                    <a:cubicBezTo>
                      <a:pt x="14917" y="47875"/>
                      <a:pt x="14190" y="40180"/>
                      <a:pt x="13864" y="31559"/>
                    </a:cubicBezTo>
                    <a:cubicBezTo>
                      <a:pt x="15293" y="30782"/>
                      <a:pt x="18000" y="29178"/>
                      <a:pt x="20932" y="27047"/>
                    </a:cubicBezTo>
                    <a:cubicBezTo>
                      <a:pt x="24151" y="24685"/>
                      <a:pt x="24721" y="22454"/>
                      <a:pt x="23951" y="22454"/>
                    </a:cubicBezTo>
                    <a:cubicBezTo>
                      <a:pt x="23708" y="22454"/>
                      <a:pt x="23331" y="22676"/>
                      <a:pt x="22862" y="23188"/>
                    </a:cubicBezTo>
                    <a:cubicBezTo>
                      <a:pt x="20506" y="25719"/>
                      <a:pt x="15794" y="28150"/>
                      <a:pt x="13789" y="29128"/>
                    </a:cubicBezTo>
                    <a:cubicBezTo>
                      <a:pt x="13689" y="26797"/>
                      <a:pt x="13589" y="24441"/>
                      <a:pt x="13488" y="22210"/>
                    </a:cubicBezTo>
                    <a:cubicBezTo>
                      <a:pt x="14566" y="21609"/>
                      <a:pt x="16822" y="20305"/>
                      <a:pt x="19253" y="18526"/>
                    </a:cubicBezTo>
                    <a:cubicBezTo>
                      <a:pt x="21823" y="16660"/>
                      <a:pt x="22267" y="14881"/>
                      <a:pt x="21651" y="14881"/>
                    </a:cubicBezTo>
                    <a:cubicBezTo>
                      <a:pt x="21456" y="14881"/>
                      <a:pt x="21155" y="15059"/>
                      <a:pt x="20782" y="15468"/>
                    </a:cubicBezTo>
                    <a:cubicBezTo>
                      <a:pt x="18852" y="17549"/>
                      <a:pt x="14867" y="19554"/>
                      <a:pt x="13413" y="20255"/>
                    </a:cubicBezTo>
                    <a:cubicBezTo>
                      <a:pt x="13238" y="16997"/>
                      <a:pt x="13087" y="14065"/>
                      <a:pt x="12912" y="11960"/>
                    </a:cubicBezTo>
                    <a:cubicBezTo>
                      <a:pt x="13614" y="11559"/>
                      <a:pt x="15067" y="10706"/>
                      <a:pt x="16621" y="9579"/>
                    </a:cubicBezTo>
                    <a:cubicBezTo>
                      <a:pt x="18300" y="8358"/>
                      <a:pt x="18599" y="7195"/>
                      <a:pt x="18194" y="7195"/>
                    </a:cubicBezTo>
                    <a:cubicBezTo>
                      <a:pt x="18066" y="7195"/>
                      <a:pt x="17869" y="7310"/>
                      <a:pt x="17624" y="7574"/>
                    </a:cubicBezTo>
                    <a:cubicBezTo>
                      <a:pt x="16371" y="8927"/>
                      <a:pt x="13764" y="10255"/>
                      <a:pt x="12787" y="10706"/>
                    </a:cubicBezTo>
                    <a:cubicBezTo>
                      <a:pt x="12661" y="9403"/>
                      <a:pt x="12636" y="155"/>
                      <a:pt x="12486" y="30"/>
                    </a:cubicBezTo>
                    <a:cubicBezTo>
                      <a:pt x="12465" y="10"/>
                      <a:pt x="12445" y="0"/>
                      <a:pt x="124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65" name="Google Shape;1065;p43"/>
          <p:cNvPicPr preferRelativeResize="0"/>
          <p:nvPr/>
        </p:nvPicPr>
        <p:blipFill>
          <a:blip r:embed="rId5">
            <a:alphaModFix/>
          </a:blip>
          <a:stretch>
            <a:fillRect/>
          </a:stretch>
        </p:blipFill>
        <p:spPr>
          <a:xfrm>
            <a:off x="5866450" y="1112113"/>
            <a:ext cx="1292100" cy="1292100"/>
          </a:xfrm>
          <a:prstGeom prst="ellipse">
            <a:avLst/>
          </a:prstGeom>
          <a:noFill/>
          <a:ln>
            <a:noFill/>
          </a:ln>
        </p:spPr>
      </p:pic>
      <p:pic>
        <p:nvPicPr>
          <p:cNvPr id="1066" name="Google Shape;1066;p43"/>
          <p:cNvPicPr preferRelativeResize="0"/>
          <p:nvPr/>
        </p:nvPicPr>
        <p:blipFill rotWithShape="1">
          <a:blip r:embed="rId6">
            <a:alphaModFix/>
          </a:blip>
          <a:srcRect b="14248" l="4915" r="0" t="19692"/>
          <a:stretch/>
        </p:blipFill>
        <p:spPr>
          <a:xfrm>
            <a:off x="3925238" y="2717625"/>
            <a:ext cx="1234800" cy="1292100"/>
          </a:xfrm>
          <a:prstGeom prst="ellipse">
            <a:avLst/>
          </a:prstGeom>
          <a:noFill/>
          <a:ln>
            <a:noFill/>
          </a:ln>
        </p:spPr>
      </p:pic>
      <p:pic>
        <p:nvPicPr>
          <p:cNvPr id="1067" name="Google Shape;1067;p43"/>
          <p:cNvPicPr preferRelativeResize="0"/>
          <p:nvPr/>
        </p:nvPicPr>
        <p:blipFill>
          <a:blip r:embed="rId7">
            <a:alphaModFix/>
          </a:blip>
          <a:stretch>
            <a:fillRect/>
          </a:stretch>
        </p:blipFill>
        <p:spPr>
          <a:xfrm>
            <a:off x="5866443" y="2675919"/>
            <a:ext cx="1292100" cy="1375500"/>
          </a:xfrm>
          <a:prstGeom prst="ellipse">
            <a:avLst/>
          </a:prstGeom>
          <a:noFill/>
          <a:ln>
            <a:noFill/>
          </a:ln>
        </p:spPr>
      </p:pic>
      <p:pic>
        <p:nvPicPr>
          <p:cNvPr id="1068" name="Google Shape;1068;p43"/>
          <p:cNvPicPr preferRelativeResize="0"/>
          <p:nvPr/>
        </p:nvPicPr>
        <p:blipFill>
          <a:blip r:embed="rId8">
            <a:alphaModFix/>
          </a:blip>
          <a:stretch>
            <a:fillRect/>
          </a:stretch>
        </p:blipFill>
        <p:spPr>
          <a:xfrm>
            <a:off x="1926750" y="2710567"/>
            <a:ext cx="1292100" cy="13062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61"/>
          <p:cNvSpPr txBox="1"/>
          <p:nvPr>
            <p:ph type="title"/>
          </p:nvPr>
        </p:nvSpPr>
        <p:spPr>
          <a:xfrm>
            <a:off x="713225" y="375200"/>
            <a:ext cx="794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hemp paper is more expensive.</a:t>
            </a:r>
            <a:endParaRPr/>
          </a:p>
        </p:txBody>
      </p:sp>
      <p:sp>
        <p:nvSpPr>
          <p:cNvPr id="1431" name="Google Shape;1431;p61"/>
          <p:cNvSpPr txBox="1"/>
          <p:nvPr>
            <p:ph type="title"/>
          </p:nvPr>
        </p:nvSpPr>
        <p:spPr>
          <a:xfrm>
            <a:off x="2336550" y="4248475"/>
            <a:ext cx="447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Raise prices.</a:t>
            </a:r>
            <a:endParaRPr/>
          </a:p>
        </p:txBody>
      </p:sp>
      <p:pic>
        <p:nvPicPr>
          <p:cNvPr id="1432" name="Google Shape;1432;p61"/>
          <p:cNvPicPr preferRelativeResize="0"/>
          <p:nvPr/>
        </p:nvPicPr>
        <p:blipFill>
          <a:blip r:embed="rId3">
            <a:alphaModFix/>
          </a:blip>
          <a:stretch>
            <a:fillRect/>
          </a:stretch>
        </p:blipFill>
        <p:spPr>
          <a:xfrm>
            <a:off x="1795550" y="986000"/>
            <a:ext cx="5552901" cy="322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62"/>
          <p:cNvSpPr txBox="1"/>
          <p:nvPr>
            <p:ph type="title"/>
          </p:nvPr>
        </p:nvSpPr>
        <p:spPr>
          <a:xfrm>
            <a:off x="713225" y="564025"/>
            <a:ext cx="77175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ECONOMICS</a:t>
            </a:r>
            <a:endParaRPr/>
          </a:p>
        </p:txBody>
      </p:sp>
      <p:pic>
        <p:nvPicPr>
          <p:cNvPr id="1438" name="Google Shape;1438;p62"/>
          <p:cNvPicPr preferRelativeResize="0"/>
          <p:nvPr/>
        </p:nvPicPr>
        <p:blipFill>
          <a:blip r:embed="rId3">
            <a:alphaModFix/>
          </a:blip>
          <a:stretch>
            <a:fillRect/>
          </a:stretch>
        </p:blipFill>
        <p:spPr>
          <a:xfrm>
            <a:off x="2199277" y="1389523"/>
            <a:ext cx="4745400" cy="2669276"/>
          </a:xfrm>
          <a:prstGeom prst="rect">
            <a:avLst/>
          </a:prstGeom>
          <a:noFill/>
          <a:ln>
            <a:noFill/>
          </a:ln>
        </p:spPr>
      </p:pic>
      <p:sp>
        <p:nvSpPr>
          <p:cNvPr id="1439" name="Google Shape;1439;p62"/>
          <p:cNvSpPr txBox="1"/>
          <p:nvPr>
            <p:ph type="title"/>
          </p:nvPr>
        </p:nvSpPr>
        <p:spPr>
          <a:xfrm>
            <a:off x="1084325" y="1966950"/>
            <a:ext cx="38373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86</a:t>
            </a:r>
            <a:r>
              <a:rPr lang="en" sz="4200"/>
              <a:t>%</a:t>
            </a:r>
            <a:endParaRPr sz="4200"/>
          </a:p>
        </p:txBody>
      </p:sp>
      <p:sp>
        <p:nvSpPr>
          <p:cNvPr id="1440" name="Google Shape;1440;p62"/>
          <p:cNvSpPr txBox="1"/>
          <p:nvPr>
            <p:ph idx="4294967295" type="body"/>
          </p:nvPr>
        </p:nvSpPr>
        <p:spPr>
          <a:xfrm>
            <a:off x="1084325" y="2719350"/>
            <a:ext cx="3180900" cy="716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400"/>
              <a:t>of millennials are interested in impact investing</a:t>
            </a:r>
            <a:endParaRPr/>
          </a:p>
        </p:txBody>
      </p:sp>
      <p:sp>
        <p:nvSpPr>
          <p:cNvPr id="1441" name="Google Shape;1441;p62"/>
          <p:cNvSpPr txBox="1"/>
          <p:nvPr>
            <p:ph type="title"/>
          </p:nvPr>
        </p:nvSpPr>
        <p:spPr>
          <a:xfrm>
            <a:off x="4745825" y="1966950"/>
            <a:ext cx="38373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2x</a:t>
            </a:r>
            <a:endParaRPr sz="4200"/>
          </a:p>
        </p:txBody>
      </p:sp>
      <p:sp>
        <p:nvSpPr>
          <p:cNvPr id="1442" name="Google Shape;1442;p62"/>
          <p:cNvSpPr txBox="1"/>
          <p:nvPr>
            <p:ph idx="4294967295" type="body"/>
          </p:nvPr>
        </p:nvSpPr>
        <p:spPr>
          <a:xfrm>
            <a:off x="4745825" y="2719350"/>
            <a:ext cx="3180900" cy="716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400"/>
              <a:t>Millennials are twice as likely to invest in funds targeting social or environmental causes than the general population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000"/>
                                        <p:tgtEl>
                                          <p:spTgt spid="1439"/>
                                        </p:tgtEl>
                                      </p:cBhvr>
                                    </p:animEffect>
                                  </p:childTnLst>
                                </p:cTn>
                              </p:par>
                              <p:par>
                                <p:cTn fill="hold" nodeType="with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par>
                                <p:cTn fill="hold" nodeType="with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pic>
        <p:nvPicPr>
          <p:cNvPr id="1447" name="Google Shape;1447;p63"/>
          <p:cNvPicPr preferRelativeResize="0"/>
          <p:nvPr/>
        </p:nvPicPr>
        <p:blipFill rotWithShape="1">
          <a:blip r:embed="rId3">
            <a:alphaModFix/>
          </a:blip>
          <a:srcRect b="3147" l="0" r="0" t="0"/>
          <a:stretch/>
        </p:blipFill>
        <p:spPr>
          <a:xfrm>
            <a:off x="3211100" y="228450"/>
            <a:ext cx="2721776" cy="4686576"/>
          </a:xfrm>
          <a:prstGeom prst="rect">
            <a:avLst/>
          </a:prstGeom>
          <a:noFill/>
          <a:ln>
            <a:noFill/>
          </a:ln>
        </p:spPr>
      </p:pic>
      <p:pic>
        <p:nvPicPr>
          <p:cNvPr id="1448" name="Google Shape;1448;p63"/>
          <p:cNvPicPr preferRelativeResize="0"/>
          <p:nvPr/>
        </p:nvPicPr>
        <p:blipFill>
          <a:blip r:embed="rId4">
            <a:alphaModFix/>
          </a:blip>
          <a:stretch>
            <a:fillRect/>
          </a:stretch>
        </p:blipFill>
        <p:spPr>
          <a:xfrm>
            <a:off x="757625" y="190425"/>
            <a:ext cx="2196845" cy="4762650"/>
          </a:xfrm>
          <a:prstGeom prst="rect">
            <a:avLst/>
          </a:prstGeom>
          <a:noFill/>
          <a:ln>
            <a:noFill/>
          </a:ln>
        </p:spPr>
      </p:pic>
      <p:pic>
        <p:nvPicPr>
          <p:cNvPr id="1449" name="Google Shape;1449;p63"/>
          <p:cNvPicPr preferRelativeResize="0"/>
          <p:nvPr/>
        </p:nvPicPr>
        <p:blipFill>
          <a:blip r:embed="rId5">
            <a:alphaModFix/>
          </a:blip>
          <a:stretch>
            <a:fillRect/>
          </a:stretch>
        </p:blipFill>
        <p:spPr>
          <a:xfrm>
            <a:off x="6189500" y="188712"/>
            <a:ext cx="2196851" cy="4766075"/>
          </a:xfrm>
          <a:prstGeom prst="rect">
            <a:avLst/>
          </a:prstGeom>
          <a:noFill/>
          <a:ln>
            <a:noFill/>
          </a:ln>
        </p:spPr>
      </p:pic>
      <p:sp>
        <p:nvSpPr>
          <p:cNvPr id="1450" name="Google Shape;1450;p63"/>
          <p:cNvSpPr txBox="1"/>
          <p:nvPr/>
        </p:nvSpPr>
        <p:spPr>
          <a:xfrm>
            <a:off x="1748537" y="1946100"/>
            <a:ext cx="5646900" cy="12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500">
                <a:solidFill>
                  <a:schemeClr val="accent1"/>
                </a:solidFill>
                <a:latin typeface="Oswald"/>
                <a:ea typeface="Oswald"/>
                <a:cs typeface="Oswald"/>
                <a:sym typeface="Oswald"/>
              </a:rPr>
              <a:t>#OneSmallSip</a:t>
            </a:r>
            <a:endParaRPr sz="8500">
              <a:solidFill>
                <a:schemeClr val="accent1"/>
              </a:solidFill>
              <a:latin typeface="Oswald"/>
              <a:ea typeface="Oswald"/>
              <a:cs typeface="Oswald"/>
              <a:sym typeface="Oswald"/>
            </a:endParaRPr>
          </a:p>
        </p:txBody>
      </p:sp>
      <p:sp>
        <p:nvSpPr>
          <p:cNvPr id="1451" name="Google Shape;1451;p63"/>
          <p:cNvSpPr txBox="1"/>
          <p:nvPr/>
        </p:nvSpPr>
        <p:spPr>
          <a:xfrm>
            <a:off x="3377535" y="3197400"/>
            <a:ext cx="23889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chemeClr val="dk1"/>
                </a:solidFill>
                <a:latin typeface="Oswald"/>
                <a:ea typeface="Oswald"/>
                <a:cs typeface="Oswald"/>
                <a:sym typeface="Oswald"/>
              </a:rPr>
              <a:t>Thank you!</a:t>
            </a:r>
            <a:endParaRPr sz="45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00"/>
                                        <p:tgtEl>
                                          <p:spTgt spid="1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
                                        <p:tgtEl>
                                          <p:spTgt spid="1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100"/>
                                        <p:tgtEl>
                                          <p:spTgt spid="1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49"/>
                                        </p:tgtEl>
                                      </p:cBhvr>
                                    </p:animEffect>
                                    <p:set>
                                      <p:cBhvr>
                                        <p:cTn dur="1" fill="hold">
                                          <p:stCondLst>
                                            <p:cond delay="1000"/>
                                          </p:stCondLst>
                                        </p:cTn>
                                        <p:tgtEl>
                                          <p:spTgt spid="1449"/>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448"/>
                                        </p:tgtEl>
                                      </p:cBhvr>
                                    </p:animEffect>
                                    <p:set>
                                      <p:cBhvr>
                                        <p:cTn dur="1" fill="hold">
                                          <p:stCondLst>
                                            <p:cond delay="1000"/>
                                          </p:stCondLst>
                                        </p:cTn>
                                        <p:tgtEl>
                                          <p:spTgt spid="1448"/>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1000"/>
                                        <p:tgtEl>
                                          <p:spTgt spid="1447"/>
                                        </p:tgtEl>
                                      </p:cBhvr>
                                    </p:animEffect>
                                    <p:set>
                                      <p:cBhvr>
                                        <p:cTn dur="1" fill="hold">
                                          <p:stCondLst>
                                            <p:cond delay="1000"/>
                                          </p:stCondLst>
                                        </p:cTn>
                                        <p:tgtEl>
                                          <p:spTgt spid="14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1000"/>
                                        <p:tgtEl>
                                          <p:spTgt spid="1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200"/>
                                        <p:tgtEl>
                                          <p:spTgt spid="1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64"/>
          <p:cNvSpPr txBox="1"/>
          <p:nvPr>
            <p:ph type="title"/>
          </p:nvPr>
        </p:nvSpPr>
        <p:spPr>
          <a:xfrm>
            <a:off x="713225" y="564025"/>
            <a:ext cx="77175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1457" name="Google Shape;1457;p64"/>
          <p:cNvSpPr txBox="1"/>
          <p:nvPr/>
        </p:nvSpPr>
        <p:spPr>
          <a:xfrm>
            <a:off x="755775" y="1207100"/>
            <a:ext cx="7811400" cy="340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SLIDE 3:</a:t>
            </a:r>
            <a:endParaRPr>
              <a:solidFill>
                <a:schemeClr val="dk1"/>
              </a:solidFill>
            </a:endParaRPr>
          </a:p>
          <a:p>
            <a:pPr indent="0" lvl="0" marL="0" rtl="0" algn="l">
              <a:lnSpc>
                <a:spcPct val="115000"/>
              </a:lnSpc>
              <a:spcBef>
                <a:spcPts val="0"/>
              </a:spcBef>
              <a:spcAft>
                <a:spcPts val="0"/>
              </a:spcAft>
              <a:buNone/>
            </a:pPr>
            <a:r>
              <a:rPr lang="en" sz="1100" u="sng">
                <a:solidFill>
                  <a:schemeClr val="hlink"/>
                </a:solidFill>
                <a:hlinkClick r:id="rId3"/>
              </a:rPr>
              <a:t>https://github.com/owid/co2-data</a:t>
            </a:r>
            <a:endParaRPr sz="1100">
              <a:solidFill>
                <a:schemeClr val="dk1"/>
              </a:solidFill>
            </a:endParaRPr>
          </a:p>
          <a:p>
            <a:pPr indent="0" lvl="0" marL="0" rtl="0" algn="l">
              <a:lnSpc>
                <a:spcPct val="115000"/>
              </a:lnSpc>
              <a:spcBef>
                <a:spcPts val="0"/>
              </a:spcBef>
              <a:spcAft>
                <a:spcPts val="0"/>
              </a:spcAft>
              <a:buNone/>
            </a:pPr>
            <a:r>
              <a:rPr lang="en">
                <a:solidFill>
                  <a:schemeClr val="dk1"/>
                </a:solidFill>
              </a:rPr>
              <a:t>SLIDE 7:</a:t>
            </a: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u="sng">
                <a:solidFill>
                  <a:schemeClr val="dk1"/>
                </a:solidFill>
                <a:hlinkClick r:id="rId4">
                  <a:extLst>
                    <a:ext uri="{A12FA001-AC4F-418D-AE19-62706E023703}">
                      <ahyp:hlinkClr val="tx"/>
                    </a:ext>
                  </a:extLst>
                </a:hlinkClick>
              </a:rPr>
              <a:t>https://ourworldindata.org/fossil-fuels</a:t>
            </a:r>
            <a:endParaRPr sz="1100">
              <a:solidFill>
                <a:schemeClr val="dk1"/>
              </a:solidFill>
            </a:endParaRPr>
          </a:p>
          <a:p>
            <a:pPr indent="0" lvl="0" marL="0" rtl="0" algn="l">
              <a:lnSpc>
                <a:spcPct val="115000"/>
              </a:lnSpc>
              <a:spcBef>
                <a:spcPts val="0"/>
              </a:spcBef>
              <a:spcAft>
                <a:spcPts val="0"/>
              </a:spcAft>
              <a:buNone/>
            </a:pPr>
            <a:r>
              <a:rPr lang="en">
                <a:solidFill>
                  <a:schemeClr val="dk1"/>
                </a:solidFill>
              </a:rPr>
              <a:t>SLIDE 9: </a:t>
            </a:r>
            <a:r>
              <a:rPr lang="en" sz="1100" u="sng">
                <a:solidFill>
                  <a:schemeClr val="dk1"/>
                </a:solidFill>
                <a:hlinkClick r:id="rId5">
                  <a:extLst>
                    <a:ext uri="{A12FA001-AC4F-418D-AE19-62706E023703}">
                      <ahyp:hlinkClr val="tx"/>
                    </a:ext>
                  </a:extLst>
                </a:hlinkClick>
              </a:rPr>
              <a:t>https://www.epa.gov/system/files/documents/2023-05/Pulp_and_Paper_Profile_RY2021_05-04-2023%20508.pdf</a:t>
            </a:r>
            <a:r>
              <a:rPr lang="en" sz="1100">
                <a:solidFill>
                  <a:schemeClr val="dk1"/>
                </a:solidFill>
              </a:rPr>
              <a:t> </a:t>
            </a:r>
            <a:endParaRPr>
              <a:solidFill>
                <a:schemeClr val="dk1"/>
              </a:solidFill>
            </a:endParaRPr>
          </a:p>
          <a:p>
            <a:pPr indent="0" lvl="0" marL="0" rtl="0" algn="l">
              <a:lnSpc>
                <a:spcPct val="115000"/>
              </a:lnSpc>
              <a:spcBef>
                <a:spcPts val="0"/>
              </a:spcBef>
              <a:spcAft>
                <a:spcPts val="0"/>
              </a:spcAft>
              <a:buNone/>
            </a:pPr>
            <a:r>
              <a:rPr lang="en">
                <a:solidFill>
                  <a:schemeClr val="dk1"/>
                </a:solidFill>
              </a:rPr>
              <a:t>SLIDE 11:</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dk1"/>
                </a:solidFill>
                <a:hlinkClick r:id="rId6">
                  <a:extLst>
                    <a:ext uri="{A12FA001-AC4F-418D-AE19-62706E023703}">
                      <ahyp:hlinkClr val="tx"/>
                    </a:ext>
                  </a:extLst>
                </a:hlinkClick>
              </a:rPr>
              <a:t>https://cbmjournal.biomedcentral.com/articles/10.1186/s13021-018-0110-8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dk1"/>
                </a:solidFill>
                <a:latin typeface="Roboto"/>
                <a:ea typeface="Roboto"/>
                <a:cs typeface="Roboto"/>
                <a:sym typeface="Roboto"/>
                <a:hlinkClick r:id="rId7">
                  <a:extLst>
                    <a:ext uri="{A12FA001-AC4F-418D-AE19-62706E023703}">
                      <ahyp:hlinkClr val="tx"/>
                    </a:ext>
                  </a:extLst>
                </a:hlinkClick>
              </a:rPr>
              <a:t>https://en.wikipedia.org/wiki/Hemp#Paper</a:t>
            </a:r>
            <a:r>
              <a:rPr lang="en" sz="1100">
                <a:solidFill>
                  <a:schemeClr val="dk1"/>
                </a:solidFill>
                <a:latin typeface="Roboto"/>
                <a:ea typeface="Roboto"/>
                <a:cs typeface="Roboto"/>
                <a:sym typeface="Roboto"/>
              </a:rPr>
              <a:t>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dk1"/>
                </a:solidFill>
                <a:hlinkClick r:id="rId8">
                  <a:extLst>
                    <a:ext uri="{A12FA001-AC4F-418D-AE19-62706E023703}">
                      <ahyp:hlinkClr val="tx"/>
                    </a:ext>
                  </a:extLst>
                </a:hlinkClick>
              </a:rPr>
              <a:t>https://www.linkedin.com/pulse/hemp-really-next-big-thing-sustainable-paper-shailesh-ganeriwala</a:t>
            </a: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sz="1100">
              <a:solidFill>
                <a:srgbClr val="1155CC"/>
              </a:solidFill>
            </a:endParaRPr>
          </a:p>
          <a:p>
            <a:pPr indent="0" lvl="0" marL="0" rtl="0" algn="l">
              <a:spcBef>
                <a:spcPts val="0"/>
              </a:spcBef>
              <a:spcAft>
                <a:spcPts val="0"/>
              </a:spcAft>
              <a:buNone/>
            </a:pPr>
            <a:r>
              <a:t/>
            </a:r>
            <a:endParaRPr sz="1100">
              <a:solidFill>
                <a:srgbClr val="1155CC"/>
              </a:solidFill>
            </a:endParaRPr>
          </a:p>
          <a:p>
            <a:pPr indent="0" lvl="0" marL="0" rtl="0" algn="l">
              <a:spcBef>
                <a:spcPts val="0"/>
              </a:spcBef>
              <a:spcAft>
                <a:spcPts val="0"/>
              </a:spcAft>
              <a:buNone/>
            </a:pPr>
            <a:r>
              <a:t/>
            </a:r>
            <a:endParaRPr sz="1100">
              <a:solidFill>
                <a:srgbClr val="1155CC"/>
              </a:solidFill>
            </a:endParaRPr>
          </a:p>
          <a:p>
            <a:pPr indent="0" lvl="0" marL="0" rtl="0" algn="l">
              <a:spcBef>
                <a:spcPts val="0"/>
              </a:spcBef>
              <a:spcAft>
                <a:spcPts val="0"/>
              </a:spcAft>
              <a:buClr>
                <a:schemeClr val="dk1"/>
              </a:buClr>
              <a:buSzPts val="1100"/>
              <a:buFont typeface="Arial"/>
              <a:buNone/>
            </a:pPr>
            <a:r>
              <a:t/>
            </a:r>
            <a:endParaRPr sz="1100">
              <a:solidFill>
                <a:srgbClr val="1155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65"/>
          <p:cNvSpPr txBox="1"/>
          <p:nvPr>
            <p:ph type="title"/>
          </p:nvPr>
        </p:nvSpPr>
        <p:spPr>
          <a:xfrm>
            <a:off x="713225" y="564025"/>
            <a:ext cx="77175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1463" name="Google Shape;1463;p65"/>
          <p:cNvSpPr txBox="1"/>
          <p:nvPr/>
        </p:nvSpPr>
        <p:spPr>
          <a:xfrm>
            <a:off x="796200" y="1328625"/>
            <a:ext cx="7502700" cy="30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12: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dk1"/>
                </a:solidFill>
                <a:hlinkClick r:id="rId3">
                  <a:extLst>
                    <a:ext uri="{A12FA001-AC4F-418D-AE19-62706E023703}">
                      <ahyp:hlinkClr val="tx"/>
                    </a:ext>
                  </a:extLst>
                </a:hlinkClick>
              </a:rPr>
              <a:t>https://www.ncbi.nlm.nih.gov/pmc/articles/PMC5456447/</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dk1"/>
                </a:solidFill>
                <a:hlinkClick r:id="rId4">
                  <a:extLst>
                    <a:ext uri="{A12FA001-AC4F-418D-AE19-62706E023703}">
                      <ahyp:hlinkClr val="tx"/>
                    </a:ext>
                  </a:extLst>
                </a:hlinkClick>
              </a:rPr>
              <a:t>https://www.linkedin.com/pulse/hemp-really-next-big-thing-sustainable-paper-shailesh-ganeriwala</a:t>
            </a: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dk1"/>
                </a:solidFill>
                <a:hlinkClick r:id="rId5">
                  <a:extLst>
                    <a:ext uri="{A12FA001-AC4F-418D-AE19-62706E023703}">
                      <ahyp:hlinkClr val="tx"/>
                    </a:ext>
                  </a:extLst>
                </a:hlinkClick>
              </a:rPr>
              <a:t>https://www.farmers.gov/your-business/row-crops/hemp</a:t>
            </a: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dk1"/>
                </a:solidFill>
                <a:hlinkClick r:id="rId6">
                  <a:extLst>
                    <a:ext uri="{A12FA001-AC4F-418D-AE19-62706E023703}">
                      <ahyp:hlinkClr val="tx"/>
                    </a:ext>
                  </a:extLst>
                </a:hlinkClick>
              </a:rPr>
              <a:t>https://www.aph.gov.au/documentstore.ashx?id=ae6e9b56-1d34-4ed3-9851-2b3bf0b6eb4f#:~:text=Industrial%20hemp%20has%20been%20scientifically,and%20as%20a%20building%20material</a:t>
            </a: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https://www.theguardian.com/environment/2022/nov/24/could-hemp-be-a-key-tool-in-fight-against-climate-change</a:t>
            </a:r>
            <a:endParaRPr>
              <a:solidFill>
                <a:schemeClr val="dk1"/>
              </a:solidFill>
            </a:endParaRPr>
          </a:p>
          <a:p>
            <a:pPr indent="0" lvl="0" marL="0" rtl="0" algn="l">
              <a:lnSpc>
                <a:spcPct val="115000"/>
              </a:lnSpc>
              <a:spcBef>
                <a:spcPts val="0"/>
              </a:spcBef>
              <a:spcAft>
                <a:spcPts val="0"/>
              </a:spcAft>
              <a:buNone/>
            </a:pPr>
            <a:r>
              <a:rPr lang="en">
                <a:solidFill>
                  <a:schemeClr val="dk1"/>
                </a:solidFill>
              </a:rPr>
              <a:t>SLIDE 13: </a:t>
            </a:r>
            <a:endParaRPr>
              <a:solidFill>
                <a:schemeClr val="dk1"/>
              </a:solidFill>
            </a:endParaRPr>
          </a:p>
          <a:p>
            <a:pPr indent="0" lvl="0" marL="0" rtl="0" algn="l">
              <a:lnSpc>
                <a:spcPct val="115000"/>
              </a:lnSpc>
              <a:spcBef>
                <a:spcPts val="0"/>
              </a:spcBef>
              <a:spcAft>
                <a:spcPts val="0"/>
              </a:spcAft>
              <a:buNone/>
            </a:pPr>
            <a:r>
              <a:rPr lang="en" sz="1100" u="sng">
                <a:solidFill>
                  <a:schemeClr val="dk1"/>
                </a:solidFill>
                <a:hlinkClick r:id="rId7">
                  <a:extLst>
                    <a:ext uri="{A12FA001-AC4F-418D-AE19-62706E023703}">
                      <ahyp:hlinkClr val="tx"/>
                    </a:ext>
                  </a:extLst>
                </a:hlinkClick>
              </a:rPr>
              <a:t>https://www.aph.gov.au/documentstore.ashx?id=ae6e9b56-1d34-4ed3-9851-2b3bf0b6eb4f#:~:text=Industrial%20hemp%20has%20been%20scientifically,and%20as%20a%20building%20material</a:t>
            </a: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u="sng">
                <a:solidFill>
                  <a:schemeClr val="dk1"/>
                </a:solidFill>
                <a:hlinkClick r:id="rId8">
                  <a:extLst>
                    <a:ext uri="{A12FA001-AC4F-418D-AE19-62706E023703}">
                      <ahyp:hlinkClr val="tx"/>
                    </a:ext>
                  </a:extLst>
                </a:hlinkClick>
              </a:rPr>
              <a:t>https://cfpub.epa.gov/ncer_abstracts/index.cfm/fuseaction/display.abstractDetail/abstract_id/10943/report/0</a:t>
            </a:r>
            <a:r>
              <a:rPr lang="en"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 sz="1100" u="sng">
                <a:solidFill>
                  <a:schemeClr val="hlink"/>
                </a:solidFill>
                <a:hlinkClick r:id="rId9"/>
              </a:rPr>
              <a:t>https://www.epa.gov/system/files/documents/2023-05/Pulp_and_Paper_Profile_RY2021_05-04-2023%20508.pdf</a:t>
            </a:r>
            <a:r>
              <a:rPr lang="en" sz="1100">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66"/>
          <p:cNvSpPr txBox="1"/>
          <p:nvPr>
            <p:ph type="title"/>
          </p:nvPr>
        </p:nvSpPr>
        <p:spPr>
          <a:xfrm>
            <a:off x="713225" y="564025"/>
            <a:ext cx="77175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1469" name="Google Shape;1469;p66"/>
          <p:cNvSpPr txBox="1"/>
          <p:nvPr/>
        </p:nvSpPr>
        <p:spPr>
          <a:xfrm>
            <a:off x="796200" y="1328625"/>
            <a:ext cx="7502700" cy="30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SLIDE 14 - 19</a:t>
            </a:r>
            <a:endParaRPr>
              <a:solidFill>
                <a:schemeClr val="dk1"/>
              </a:solidFill>
            </a:endParaRPr>
          </a:p>
          <a:p>
            <a:pPr indent="0" lvl="0" marL="0" rtl="0" algn="l">
              <a:spcBef>
                <a:spcPts val="0"/>
              </a:spcBef>
              <a:spcAft>
                <a:spcPts val="0"/>
              </a:spcAft>
              <a:buClr>
                <a:schemeClr val="dk1"/>
              </a:buClr>
              <a:buSzPts val="1100"/>
              <a:buFont typeface="Arial"/>
              <a:buNone/>
            </a:pPr>
            <a:r>
              <a:rPr lang="en" sz="1100" u="sng">
                <a:solidFill>
                  <a:schemeClr val="dk1"/>
                </a:solidFill>
                <a:hlinkClick r:id="rId3">
                  <a:extLst>
                    <a:ext uri="{A12FA001-AC4F-418D-AE19-62706E023703}">
                      <ahyp:hlinkClr val="tx"/>
                    </a:ext>
                  </a:extLst>
                </a:hlinkClick>
              </a:rPr>
              <a:t>https://stories.starbucks.com/uploads/2023/04/2022-Starbucks-Global-Environmental-Social-Impact-Report.pdf</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chemeClr val="dk1"/>
                </a:solidFill>
                <a:hlinkClick r:id="rId4">
                  <a:extLst>
                    <a:ext uri="{A12FA001-AC4F-418D-AE19-62706E023703}">
                      <ahyp:hlinkClr val="tx"/>
                    </a:ext>
                  </a:extLst>
                </a:hlinkClick>
              </a:rPr>
              <a:t>https://stories.starbucks.com/uploads/2020/01/Starbucks-Environmental-Baseline-Report.pdf</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chemeClr val="dk1"/>
                </a:solidFill>
                <a:hlinkClick r:id="rId5">
                  <a:extLst>
                    <a:ext uri="{A12FA001-AC4F-418D-AE19-62706E023703}">
                      <ahyp:hlinkClr val="tx"/>
                    </a:ext>
                  </a:extLst>
                </a:hlinkClick>
              </a:rPr>
              <a:t>https://content-prod-live.cert.starbucks.com/binary/v2/asset/137-88326.pdf</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SLIDE 19 CALCULATION: 275.35 kilo-metric tons * 0.45 = 123.9075 kmt in cupstock / 3000000000 cups = 4.13025e-8 kmt/paper cup; 91% of 4.13025e-8 = 3.7585275e-8 kmt/hemp cup = 112.755 kmt in cupstock; ~11 kmt difference conv to lbs = ~24,250,000 lbs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20: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dk1"/>
                </a:solidFill>
                <a:hlinkClick r:id="rId6">
                  <a:extLst>
                    <a:ext uri="{A12FA001-AC4F-418D-AE19-62706E023703}">
                      <ahyp:hlinkClr val="tx"/>
                    </a:ext>
                  </a:extLst>
                </a:hlinkClick>
              </a:rPr>
              <a:t>georgebenaroya.medium.com/starbucks-cost-for-a-coffee-is-1-unless-you-sit-4eb1153c1ee2</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u="sng">
                <a:solidFill>
                  <a:schemeClr val="dk1"/>
                </a:solidFill>
                <a:hlinkClick r:id="rId7">
                  <a:extLst>
                    <a:ext uri="{A12FA001-AC4F-418D-AE19-62706E023703}">
                      <ahyp:hlinkClr val="tx"/>
                    </a:ext>
                  </a:extLst>
                </a:hlinkClick>
              </a:rPr>
              <a:t>https://eiha.org/media/2016/05/16-05-17-European-Hemp-Industry-2013.pdf</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SLIDE 21: </a:t>
            </a:r>
            <a:r>
              <a:rPr lang="en" sz="1100" u="sng">
                <a:solidFill>
                  <a:schemeClr val="dk1"/>
                </a:solidFill>
                <a:hlinkClick r:id="rId8">
                  <a:extLst>
                    <a:ext uri="{A12FA001-AC4F-418D-AE19-62706E023703}">
                      <ahyp:hlinkClr val="tx"/>
                    </a:ext>
                  </a:extLst>
                </a:hlinkClick>
              </a:rPr>
              <a:t>https://inyova.ch/en/expertise/millenials-gen-z-and-sustainable-investing/#:~:text=86%25%20of%20Millennials%20are%20interested,investing%20could%20improve%20sustainability%20outcomes</a:t>
            </a:r>
            <a:endParaRPr sz="1800">
              <a:solidFill>
                <a:schemeClr val="dk1"/>
              </a:solidFill>
              <a:latin typeface="Hind"/>
              <a:ea typeface="Hind"/>
              <a:cs typeface="Hind"/>
              <a:sym typeface="Hind"/>
            </a:endParaRPr>
          </a:p>
          <a:p>
            <a:pPr indent="0" lvl="0" marL="0" rtl="0" algn="l">
              <a:spcBef>
                <a:spcPts val="0"/>
              </a:spcBef>
              <a:spcAft>
                <a:spcPts val="0"/>
              </a:spcAft>
              <a:buClr>
                <a:schemeClr val="dk1"/>
              </a:buClr>
              <a:buSzPts val="1100"/>
              <a:buFont typeface="Arial"/>
              <a:buNone/>
            </a:pPr>
            <a:r>
              <a:rPr lang="en" sz="1100" u="sng">
                <a:solidFill>
                  <a:schemeClr val="dk1"/>
                </a:solidFill>
                <a:hlinkClick r:id="rId9">
                  <a:extLst>
                    <a:ext uri="{A12FA001-AC4F-418D-AE19-62706E023703}">
                      <ahyp:hlinkClr val="tx"/>
                    </a:ext>
                  </a:extLst>
                </a:hlinkClick>
              </a:rPr>
              <a:t>https://money.cnn.com/2018/02/07/news/companies/dunkin-styrofoam-cups/index.html</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u="sng">
                <a:solidFill>
                  <a:schemeClr val="dk1"/>
                </a:solidFill>
                <a:hlinkClick r:id="rId10">
                  <a:extLst>
                    <a:ext uri="{A12FA001-AC4F-418D-AE19-62706E023703}">
                      <ahyp:hlinkClr val="tx"/>
                    </a:ext>
                  </a:extLst>
                </a:hlinkClick>
              </a:rPr>
              <a:t>https://recyclenation.com/2010/03/styrofoam-paper-cups/#:~:text=The%20trendy%20paper%20cup%20also,amount%20of%20money%20to%20produce</a:t>
            </a:r>
            <a:r>
              <a:rPr lang="en" sz="1100">
                <a:solidFill>
                  <a:schemeClr val="dk1"/>
                </a:solidFill>
              </a:rPr>
              <a:t>.</a:t>
            </a:r>
            <a:endParaRPr sz="1800">
              <a:solidFill>
                <a:schemeClr val="dk1"/>
              </a:solidFill>
              <a:latin typeface="Hind"/>
              <a:ea typeface="Hind"/>
              <a:cs typeface="Hind"/>
              <a:sym typeface="Hi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3" name="Shape 1473"/>
        <p:cNvGrpSpPr/>
        <p:nvPr/>
      </p:nvGrpSpPr>
      <p:grpSpPr>
        <a:xfrm>
          <a:off x="0" y="0"/>
          <a:ext cx="0" cy="0"/>
          <a:chOff x="0" y="0"/>
          <a:chExt cx="0" cy="0"/>
        </a:xfrm>
      </p:grpSpPr>
      <p:sp>
        <p:nvSpPr>
          <p:cNvPr id="1474" name="Google Shape;1474;p67"/>
          <p:cNvSpPr txBox="1"/>
          <p:nvPr>
            <p:ph idx="1" type="subTitle"/>
          </p:nvPr>
        </p:nvSpPr>
        <p:spPr>
          <a:xfrm>
            <a:off x="4252325" y="2339300"/>
            <a:ext cx="4044900" cy="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Their investment into and commitment to hemp paper production through a change in cups would allow for better infrastructure developments in the paper and pulp industry, which would further the adoption of hemp paper. Additionally, showing that this change is feasible within their business would show competitors</a:t>
            </a:r>
            <a:endParaRPr/>
          </a:p>
        </p:txBody>
      </p:sp>
      <p:sp>
        <p:nvSpPr>
          <p:cNvPr id="1475" name="Google Shape;1475;p67"/>
          <p:cNvSpPr txBox="1"/>
          <p:nvPr>
            <p:ph type="title"/>
          </p:nvPr>
        </p:nvSpPr>
        <p:spPr>
          <a:xfrm>
            <a:off x="4252325" y="539500"/>
            <a:ext cx="4044900" cy="183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Starbucks</a:t>
            </a:r>
            <a:r>
              <a:rPr lang="en"/>
              <a:t> is a </a:t>
            </a:r>
            <a:r>
              <a:rPr lang="en">
                <a:solidFill>
                  <a:schemeClr val="accent1"/>
                </a:solidFill>
              </a:rPr>
              <a:t>market leader</a:t>
            </a:r>
            <a:endParaRPr>
              <a:solidFill>
                <a:schemeClr val="accent1"/>
              </a:solidFill>
            </a:endParaRPr>
          </a:p>
        </p:txBody>
      </p:sp>
      <p:pic>
        <p:nvPicPr>
          <p:cNvPr id="1476" name="Google Shape;1476;p67"/>
          <p:cNvPicPr preferRelativeResize="0"/>
          <p:nvPr/>
        </p:nvPicPr>
        <p:blipFill rotWithShape="1">
          <a:blip r:embed="rId3">
            <a:alphaModFix/>
          </a:blip>
          <a:srcRect b="9306" l="18628" r="20750" t="11623"/>
          <a:stretch/>
        </p:blipFill>
        <p:spPr>
          <a:xfrm>
            <a:off x="1363025" y="823788"/>
            <a:ext cx="2512625" cy="3270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480" name="Shape 1480"/>
        <p:cNvGrpSpPr/>
        <p:nvPr/>
      </p:nvGrpSpPr>
      <p:grpSpPr>
        <a:xfrm>
          <a:off x="0" y="0"/>
          <a:ext cx="0" cy="0"/>
          <a:chOff x="0" y="0"/>
          <a:chExt cx="0" cy="0"/>
        </a:xfrm>
      </p:grpSpPr>
      <p:sp>
        <p:nvSpPr>
          <p:cNvPr id="1481" name="Google Shape;1481;p68"/>
          <p:cNvSpPr txBox="1"/>
          <p:nvPr>
            <p:ph idx="1" type="body"/>
          </p:nvPr>
        </p:nvSpPr>
        <p:spPr>
          <a:xfrm>
            <a:off x="514300" y="429775"/>
            <a:ext cx="7717500" cy="1302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Pulp and paper has the most biogenic co2 </a:t>
            </a:r>
            <a:r>
              <a:rPr lang="en"/>
              <a:t>emission</a:t>
            </a:r>
            <a:r>
              <a:rPr lang="en"/>
              <a:t> out of all sectors </a:t>
            </a:r>
            <a:endParaRPr/>
          </a:p>
        </p:txBody>
      </p:sp>
      <p:pic>
        <p:nvPicPr>
          <p:cNvPr id="1482" name="Google Shape;1482;p68"/>
          <p:cNvPicPr preferRelativeResize="0"/>
          <p:nvPr/>
        </p:nvPicPr>
        <p:blipFill rotWithShape="1">
          <a:blip r:embed="rId3">
            <a:alphaModFix/>
          </a:blip>
          <a:srcRect b="9081" l="0" r="0" t="3681"/>
          <a:stretch/>
        </p:blipFill>
        <p:spPr>
          <a:xfrm>
            <a:off x="434350" y="1360175"/>
            <a:ext cx="8275300" cy="27203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69"/>
          <p:cNvSpPr txBox="1"/>
          <p:nvPr>
            <p:ph idx="1" type="body"/>
          </p:nvPr>
        </p:nvSpPr>
        <p:spPr>
          <a:xfrm>
            <a:off x="713250" y="1270975"/>
            <a:ext cx="7717500" cy="13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2/3rds of Millenials and Gen Z investors are </a:t>
            </a:r>
            <a:r>
              <a:rPr i="1" lang="en"/>
              <a:t>deeply</a:t>
            </a:r>
            <a:r>
              <a:rPr lang="en"/>
              <a:t> concerned about environmental and social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Millennials and Gen Z are willing to lose 6% to 10% of their investments to see companies improve their environmental practices. Baby Boomers are unwilling to lose anything.</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
              <a:t>86% of Millennials are interested in impact investing, and Millennials are twice as likely to invest in funds targeting social or environmental causes than the general population.</a:t>
            </a:r>
            <a:endParaRPr/>
          </a:p>
          <a:p>
            <a:pPr indent="0" lvl="0" marL="0" rtl="0" algn="l">
              <a:spcBef>
                <a:spcPts val="1000"/>
              </a:spcBef>
              <a:spcAft>
                <a:spcPts val="0"/>
              </a:spcAft>
              <a:buClr>
                <a:schemeClr val="dk1"/>
              </a:buClr>
              <a:buSzPts val="1100"/>
              <a:buFont typeface="Arial"/>
              <a:buNone/>
            </a:pPr>
            <a:r>
              <a:rPr lang="en"/>
              <a:t>Around three-quarters (72%) of Gen Zers expressed hope that responsible investing could improve sustainability outcomes.</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488" name="Google Shape;1488;p69"/>
          <p:cNvSpPr txBox="1"/>
          <p:nvPr>
            <p:ph type="title"/>
          </p:nvPr>
        </p:nvSpPr>
        <p:spPr>
          <a:xfrm>
            <a:off x="720025" y="5517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Investor Concerns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pic>
        <p:nvPicPr>
          <p:cNvPr id="1493" name="Google Shape;1493;p70"/>
          <p:cNvPicPr preferRelativeResize="0"/>
          <p:nvPr/>
        </p:nvPicPr>
        <p:blipFill>
          <a:blip r:embed="rId3">
            <a:alphaModFix/>
          </a:blip>
          <a:stretch>
            <a:fillRect/>
          </a:stretch>
        </p:blipFill>
        <p:spPr>
          <a:xfrm>
            <a:off x="2200263" y="200013"/>
            <a:ext cx="4743476" cy="4743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44"/>
          <p:cNvPicPr preferRelativeResize="0"/>
          <p:nvPr/>
        </p:nvPicPr>
        <p:blipFill>
          <a:blip r:embed="rId3">
            <a:alphaModFix/>
          </a:blip>
          <a:stretch>
            <a:fillRect/>
          </a:stretch>
        </p:blipFill>
        <p:spPr>
          <a:xfrm>
            <a:off x="904325" y="747651"/>
            <a:ext cx="6340350" cy="4088524"/>
          </a:xfrm>
          <a:prstGeom prst="rect">
            <a:avLst/>
          </a:prstGeom>
          <a:noFill/>
          <a:ln>
            <a:noFill/>
          </a:ln>
        </p:spPr>
      </p:pic>
      <p:pic>
        <p:nvPicPr>
          <p:cNvPr id="1074" name="Google Shape;1074;p44"/>
          <p:cNvPicPr preferRelativeResize="0"/>
          <p:nvPr/>
        </p:nvPicPr>
        <p:blipFill rotWithShape="1">
          <a:blip r:embed="rId4">
            <a:alphaModFix/>
          </a:blip>
          <a:srcRect b="0" l="0" r="1516" t="0"/>
          <a:stretch/>
        </p:blipFill>
        <p:spPr>
          <a:xfrm>
            <a:off x="904325" y="778775"/>
            <a:ext cx="6340351" cy="4026274"/>
          </a:xfrm>
          <a:prstGeom prst="rect">
            <a:avLst/>
          </a:prstGeom>
          <a:noFill/>
          <a:ln>
            <a:noFill/>
          </a:ln>
        </p:spPr>
      </p:pic>
      <p:sp>
        <p:nvSpPr>
          <p:cNvPr id="1075" name="Google Shape;1075;p44"/>
          <p:cNvSpPr txBox="1"/>
          <p:nvPr>
            <p:ph type="title"/>
          </p:nvPr>
        </p:nvSpPr>
        <p:spPr>
          <a:xfrm>
            <a:off x="2379450" y="314000"/>
            <a:ext cx="4385100" cy="6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Climate Change</a:t>
            </a:r>
            <a:endParaRPr/>
          </a:p>
        </p:txBody>
      </p:sp>
      <p:sp>
        <p:nvSpPr>
          <p:cNvPr id="1076" name="Google Shape;1076;p44"/>
          <p:cNvSpPr/>
          <p:nvPr/>
        </p:nvSpPr>
        <p:spPr>
          <a:xfrm flipH="1">
            <a:off x="7852650" y="669350"/>
            <a:ext cx="571200" cy="618000"/>
          </a:xfrm>
          <a:prstGeom prst="bentArrow">
            <a:avLst>
              <a:gd fmla="val 3161" name="adj1"/>
              <a:gd fmla="val 6476" name="adj2"/>
              <a:gd fmla="val 19861" name="adj3"/>
              <a:gd fmla="val 43750" name="adj4"/>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45"/>
          <p:cNvSpPr txBox="1"/>
          <p:nvPr/>
        </p:nvSpPr>
        <p:spPr>
          <a:xfrm>
            <a:off x="2267700" y="75"/>
            <a:ext cx="46086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Hind"/>
                <a:ea typeface="Hind"/>
                <a:cs typeface="Hind"/>
                <a:sym typeface="Hind"/>
              </a:rPr>
              <a:t>Sector by Total CO2 emissions (metric tons)</a:t>
            </a:r>
            <a:endParaRPr sz="1800">
              <a:solidFill>
                <a:schemeClr val="dk1"/>
              </a:solidFill>
              <a:latin typeface="Hind"/>
              <a:ea typeface="Hind"/>
              <a:cs typeface="Hind"/>
              <a:sym typeface="Hind"/>
            </a:endParaRPr>
          </a:p>
        </p:txBody>
      </p:sp>
      <p:pic>
        <p:nvPicPr>
          <p:cNvPr id="1082" name="Google Shape;1082;p45"/>
          <p:cNvPicPr preferRelativeResize="0"/>
          <p:nvPr/>
        </p:nvPicPr>
        <p:blipFill>
          <a:blip r:embed="rId3">
            <a:alphaModFix/>
          </a:blip>
          <a:stretch>
            <a:fillRect/>
          </a:stretch>
        </p:blipFill>
        <p:spPr>
          <a:xfrm>
            <a:off x="588138" y="404487"/>
            <a:ext cx="7967725" cy="433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46"/>
          <p:cNvSpPr txBox="1"/>
          <p:nvPr>
            <p:ph type="title"/>
          </p:nvPr>
        </p:nvSpPr>
        <p:spPr>
          <a:xfrm>
            <a:off x="682500" y="740950"/>
            <a:ext cx="7779000" cy="12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Tackling Big Oil is Hard.</a:t>
            </a:r>
            <a:endParaRPr sz="4800"/>
          </a:p>
        </p:txBody>
      </p:sp>
      <p:cxnSp>
        <p:nvCxnSpPr>
          <p:cNvPr id="1088" name="Google Shape;1088;p46"/>
          <p:cNvCxnSpPr/>
          <p:nvPr/>
        </p:nvCxnSpPr>
        <p:spPr>
          <a:xfrm>
            <a:off x="2981167" y="4892795"/>
            <a:ext cx="2793000" cy="0"/>
          </a:xfrm>
          <a:prstGeom prst="straightConnector1">
            <a:avLst/>
          </a:prstGeom>
          <a:noFill/>
          <a:ln cap="flat" cmpd="sng" w="9525">
            <a:solidFill>
              <a:schemeClr val="dk1"/>
            </a:solidFill>
            <a:prstDash val="solid"/>
            <a:round/>
            <a:headEnd len="med" w="med" type="none"/>
            <a:tailEnd len="med" w="med" type="none"/>
          </a:ln>
        </p:spPr>
      </p:cxnSp>
      <p:grpSp>
        <p:nvGrpSpPr>
          <p:cNvPr id="1089" name="Google Shape;1089;p46"/>
          <p:cNvGrpSpPr/>
          <p:nvPr/>
        </p:nvGrpSpPr>
        <p:grpSpPr>
          <a:xfrm>
            <a:off x="1335218" y="2274956"/>
            <a:ext cx="1535810" cy="1504786"/>
            <a:chOff x="2650597" y="3381777"/>
            <a:chExt cx="341511" cy="324994"/>
          </a:xfrm>
        </p:grpSpPr>
        <p:sp>
          <p:nvSpPr>
            <p:cNvPr id="1090" name="Google Shape;1090;p46"/>
            <p:cNvSpPr/>
            <p:nvPr/>
          </p:nvSpPr>
          <p:spPr>
            <a:xfrm>
              <a:off x="2672970" y="3644928"/>
              <a:ext cx="51811" cy="56800"/>
            </a:xfrm>
            <a:custGeom>
              <a:rect b="b" l="l" r="r" t="t"/>
              <a:pathLst>
                <a:path extrusionOk="0" h="2163" w="1973">
                  <a:moveTo>
                    <a:pt x="1" y="0"/>
                  </a:moveTo>
                  <a:lnTo>
                    <a:pt x="1" y="2163"/>
                  </a:lnTo>
                  <a:lnTo>
                    <a:pt x="1972" y="2163"/>
                  </a:lnTo>
                  <a:lnTo>
                    <a:pt x="1972" y="0"/>
                  </a:lnTo>
                  <a:close/>
                </a:path>
              </a:pathLst>
            </a:custGeom>
            <a:solidFill>
              <a:srgbClr val="95A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2672970" y="3644928"/>
              <a:ext cx="51811" cy="15336"/>
            </a:xfrm>
            <a:custGeom>
              <a:rect b="b" l="l" r="r" t="t"/>
              <a:pathLst>
                <a:path extrusionOk="0" h="584" w="1973">
                  <a:moveTo>
                    <a:pt x="1" y="0"/>
                  </a:moveTo>
                  <a:lnTo>
                    <a:pt x="1" y="584"/>
                  </a:lnTo>
                  <a:lnTo>
                    <a:pt x="1972" y="584"/>
                  </a:lnTo>
                  <a:lnTo>
                    <a:pt x="19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6"/>
            <p:cNvSpPr/>
            <p:nvPr/>
          </p:nvSpPr>
          <p:spPr>
            <a:xfrm>
              <a:off x="2667955" y="3629330"/>
              <a:ext cx="56564" cy="20640"/>
            </a:xfrm>
            <a:custGeom>
              <a:rect b="b" l="l" r="r" t="t"/>
              <a:pathLst>
                <a:path extrusionOk="0" h="786" w="2154">
                  <a:moveTo>
                    <a:pt x="393" y="1"/>
                  </a:moveTo>
                  <a:cubicBezTo>
                    <a:pt x="172" y="1"/>
                    <a:pt x="0" y="173"/>
                    <a:pt x="0" y="393"/>
                  </a:cubicBezTo>
                  <a:cubicBezTo>
                    <a:pt x="0" y="613"/>
                    <a:pt x="172" y="786"/>
                    <a:pt x="393" y="786"/>
                  </a:cubicBezTo>
                  <a:lnTo>
                    <a:pt x="2153" y="786"/>
                  </a:lnTo>
                  <a:lnTo>
                    <a:pt x="2153" y="1"/>
                  </a:lnTo>
                  <a:close/>
                </a:path>
              </a:pathLst>
            </a:custGeom>
            <a:solidFill>
              <a:srgbClr val="F5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6"/>
            <p:cNvSpPr/>
            <p:nvPr/>
          </p:nvSpPr>
          <p:spPr>
            <a:xfrm>
              <a:off x="2672970" y="3639650"/>
              <a:ext cx="51548" cy="10320"/>
            </a:xfrm>
            <a:custGeom>
              <a:rect b="b" l="l" r="r" t="t"/>
              <a:pathLst>
                <a:path extrusionOk="0" h="393" w="1963">
                  <a:moveTo>
                    <a:pt x="202" y="0"/>
                  </a:moveTo>
                  <a:cubicBezTo>
                    <a:pt x="87" y="0"/>
                    <a:pt x="1" y="86"/>
                    <a:pt x="1" y="201"/>
                  </a:cubicBezTo>
                  <a:cubicBezTo>
                    <a:pt x="1" y="306"/>
                    <a:pt x="87" y="393"/>
                    <a:pt x="202" y="393"/>
                  </a:cubicBezTo>
                  <a:lnTo>
                    <a:pt x="1962" y="393"/>
                  </a:lnTo>
                  <a:lnTo>
                    <a:pt x="1962" y="0"/>
                  </a:ln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2719477" y="3469249"/>
              <a:ext cx="41228" cy="232243"/>
            </a:xfrm>
            <a:custGeom>
              <a:rect b="b" l="l" r="r" t="t"/>
              <a:pathLst>
                <a:path extrusionOk="0" h="8844" w="1570">
                  <a:moveTo>
                    <a:pt x="392" y="1"/>
                  </a:moveTo>
                  <a:cubicBezTo>
                    <a:pt x="287" y="1"/>
                    <a:pt x="191" y="87"/>
                    <a:pt x="191" y="201"/>
                  </a:cubicBezTo>
                  <a:lnTo>
                    <a:pt x="0" y="8843"/>
                  </a:lnTo>
                  <a:lnTo>
                    <a:pt x="1570" y="8843"/>
                  </a:lnTo>
                  <a:lnTo>
                    <a:pt x="1378" y="201"/>
                  </a:lnTo>
                  <a:cubicBezTo>
                    <a:pt x="1378" y="87"/>
                    <a:pt x="1292" y="1"/>
                    <a:pt x="1187" y="1"/>
                  </a:cubicBezTo>
                  <a:close/>
                </a:path>
              </a:pathLst>
            </a:custGeom>
            <a:solidFill>
              <a:srgbClr val="9E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6"/>
            <p:cNvSpPr/>
            <p:nvPr/>
          </p:nvSpPr>
          <p:spPr>
            <a:xfrm>
              <a:off x="2781293" y="3526286"/>
              <a:ext cx="31197" cy="82456"/>
            </a:xfrm>
            <a:custGeom>
              <a:rect b="b" l="l" r="r" t="t"/>
              <a:pathLst>
                <a:path extrusionOk="0" h="3140" w="1188">
                  <a:moveTo>
                    <a:pt x="367" y="0"/>
                  </a:moveTo>
                  <a:cubicBezTo>
                    <a:pt x="269" y="0"/>
                    <a:pt x="192" y="83"/>
                    <a:pt x="192" y="183"/>
                  </a:cubicBezTo>
                  <a:lnTo>
                    <a:pt x="0" y="3140"/>
                  </a:lnTo>
                  <a:lnTo>
                    <a:pt x="1187" y="3140"/>
                  </a:lnTo>
                  <a:lnTo>
                    <a:pt x="996" y="183"/>
                  </a:lnTo>
                  <a:cubicBezTo>
                    <a:pt x="996" y="78"/>
                    <a:pt x="910" y="1"/>
                    <a:pt x="804" y="1"/>
                  </a:cubicBezTo>
                  <a:lnTo>
                    <a:pt x="383" y="1"/>
                  </a:lnTo>
                  <a:cubicBezTo>
                    <a:pt x="378" y="0"/>
                    <a:pt x="372" y="0"/>
                    <a:pt x="367" y="0"/>
                  </a:cubicBezTo>
                  <a:close/>
                </a:path>
              </a:pathLst>
            </a:custGeom>
            <a:solidFill>
              <a:srgbClr val="9E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6"/>
            <p:cNvSpPr/>
            <p:nvPr/>
          </p:nvSpPr>
          <p:spPr>
            <a:xfrm>
              <a:off x="2724230" y="3469249"/>
              <a:ext cx="31696" cy="15598"/>
            </a:xfrm>
            <a:custGeom>
              <a:rect b="b" l="l" r="r" t="t"/>
              <a:pathLst>
                <a:path extrusionOk="0" h="594" w="1207">
                  <a:moveTo>
                    <a:pt x="211" y="1"/>
                  </a:moveTo>
                  <a:cubicBezTo>
                    <a:pt x="97" y="1"/>
                    <a:pt x="10" y="87"/>
                    <a:pt x="10" y="201"/>
                  </a:cubicBezTo>
                  <a:lnTo>
                    <a:pt x="1" y="594"/>
                  </a:lnTo>
                  <a:lnTo>
                    <a:pt x="1207" y="594"/>
                  </a:lnTo>
                  <a:lnTo>
                    <a:pt x="1197" y="201"/>
                  </a:lnTo>
                  <a:cubicBezTo>
                    <a:pt x="1197" y="87"/>
                    <a:pt x="1111" y="1"/>
                    <a:pt x="1006" y="1"/>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6"/>
            <p:cNvSpPr/>
            <p:nvPr/>
          </p:nvSpPr>
          <p:spPr>
            <a:xfrm>
              <a:off x="2785573" y="3526286"/>
              <a:ext cx="22636" cy="15362"/>
            </a:xfrm>
            <a:custGeom>
              <a:rect b="b" l="l" r="r" t="t"/>
              <a:pathLst>
                <a:path extrusionOk="0" h="585" w="862">
                  <a:moveTo>
                    <a:pt x="204" y="0"/>
                  </a:moveTo>
                  <a:cubicBezTo>
                    <a:pt x="106" y="0"/>
                    <a:pt x="29" y="83"/>
                    <a:pt x="29" y="183"/>
                  </a:cubicBezTo>
                  <a:lnTo>
                    <a:pt x="0" y="585"/>
                  </a:lnTo>
                  <a:lnTo>
                    <a:pt x="861" y="585"/>
                  </a:lnTo>
                  <a:lnTo>
                    <a:pt x="833" y="183"/>
                  </a:lnTo>
                  <a:cubicBezTo>
                    <a:pt x="833" y="83"/>
                    <a:pt x="755" y="0"/>
                    <a:pt x="657" y="0"/>
                  </a:cubicBezTo>
                  <a:cubicBezTo>
                    <a:pt x="652" y="0"/>
                    <a:pt x="647" y="0"/>
                    <a:pt x="641" y="1"/>
                  </a:cubicBezTo>
                  <a:lnTo>
                    <a:pt x="220" y="1"/>
                  </a:lnTo>
                  <a:cubicBezTo>
                    <a:pt x="215" y="0"/>
                    <a:pt x="209" y="0"/>
                    <a:pt x="204" y="0"/>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6"/>
            <p:cNvSpPr/>
            <p:nvPr/>
          </p:nvSpPr>
          <p:spPr>
            <a:xfrm>
              <a:off x="2833051" y="3526286"/>
              <a:ext cx="30934" cy="82456"/>
            </a:xfrm>
            <a:custGeom>
              <a:rect b="b" l="l" r="r" t="t"/>
              <a:pathLst>
                <a:path extrusionOk="0" h="3140" w="1178">
                  <a:moveTo>
                    <a:pt x="368" y="0"/>
                  </a:moveTo>
                  <a:cubicBezTo>
                    <a:pt x="270" y="0"/>
                    <a:pt x="192" y="83"/>
                    <a:pt x="183" y="183"/>
                  </a:cubicBezTo>
                  <a:lnTo>
                    <a:pt x="1" y="3140"/>
                  </a:lnTo>
                  <a:lnTo>
                    <a:pt x="1178" y="3140"/>
                  </a:lnTo>
                  <a:lnTo>
                    <a:pt x="996" y="183"/>
                  </a:lnTo>
                  <a:cubicBezTo>
                    <a:pt x="987" y="83"/>
                    <a:pt x="909" y="0"/>
                    <a:pt x="811" y="0"/>
                  </a:cubicBezTo>
                  <a:cubicBezTo>
                    <a:pt x="806" y="0"/>
                    <a:pt x="801" y="0"/>
                    <a:pt x="795" y="1"/>
                  </a:cubicBezTo>
                  <a:lnTo>
                    <a:pt x="384" y="1"/>
                  </a:lnTo>
                  <a:cubicBezTo>
                    <a:pt x="378" y="0"/>
                    <a:pt x="373" y="0"/>
                    <a:pt x="368" y="0"/>
                  </a:cubicBezTo>
                  <a:close/>
                </a:path>
              </a:pathLst>
            </a:custGeom>
            <a:solidFill>
              <a:srgbClr val="9E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6"/>
            <p:cNvSpPr/>
            <p:nvPr/>
          </p:nvSpPr>
          <p:spPr>
            <a:xfrm>
              <a:off x="2837069" y="3526286"/>
              <a:ext cx="22662" cy="15362"/>
            </a:xfrm>
            <a:custGeom>
              <a:rect b="b" l="l" r="r" t="t"/>
              <a:pathLst>
                <a:path extrusionOk="0" h="585" w="863">
                  <a:moveTo>
                    <a:pt x="215" y="0"/>
                  </a:moveTo>
                  <a:cubicBezTo>
                    <a:pt x="117" y="0"/>
                    <a:pt x="39" y="83"/>
                    <a:pt x="30" y="183"/>
                  </a:cubicBezTo>
                  <a:lnTo>
                    <a:pt x="1" y="585"/>
                  </a:lnTo>
                  <a:lnTo>
                    <a:pt x="862" y="585"/>
                  </a:lnTo>
                  <a:lnTo>
                    <a:pt x="843" y="183"/>
                  </a:lnTo>
                  <a:cubicBezTo>
                    <a:pt x="834" y="83"/>
                    <a:pt x="756" y="0"/>
                    <a:pt x="658" y="0"/>
                  </a:cubicBezTo>
                  <a:cubicBezTo>
                    <a:pt x="653" y="0"/>
                    <a:pt x="648" y="0"/>
                    <a:pt x="642" y="1"/>
                  </a:cubicBezTo>
                  <a:lnTo>
                    <a:pt x="231" y="1"/>
                  </a:lnTo>
                  <a:cubicBezTo>
                    <a:pt x="225" y="0"/>
                    <a:pt x="220" y="0"/>
                    <a:pt x="215" y="0"/>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6"/>
            <p:cNvSpPr/>
            <p:nvPr/>
          </p:nvSpPr>
          <p:spPr>
            <a:xfrm>
              <a:off x="2884836" y="3526286"/>
              <a:ext cx="30934" cy="82456"/>
            </a:xfrm>
            <a:custGeom>
              <a:rect b="b" l="l" r="r" t="t"/>
              <a:pathLst>
                <a:path extrusionOk="0" h="3140" w="1178">
                  <a:moveTo>
                    <a:pt x="367" y="0"/>
                  </a:moveTo>
                  <a:cubicBezTo>
                    <a:pt x="269" y="0"/>
                    <a:pt x="191" y="83"/>
                    <a:pt x="182" y="183"/>
                  </a:cubicBezTo>
                  <a:lnTo>
                    <a:pt x="0" y="3140"/>
                  </a:lnTo>
                  <a:lnTo>
                    <a:pt x="1177" y="3140"/>
                  </a:lnTo>
                  <a:lnTo>
                    <a:pt x="996" y="183"/>
                  </a:lnTo>
                  <a:cubicBezTo>
                    <a:pt x="987" y="83"/>
                    <a:pt x="908" y="0"/>
                    <a:pt x="811" y="0"/>
                  </a:cubicBezTo>
                  <a:cubicBezTo>
                    <a:pt x="805" y="0"/>
                    <a:pt x="800" y="0"/>
                    <a:pt x="795" y="1"/>
                  </a:cubicBezTo>
                  <a:lnTo>
                    <a:pt x="383" y="1"/>
                  </a:lnTo>
                  <a:cubicBezTo>
                    <a:pt x="378" y="0"/>
                    <a:pt x="372" y="0"/>
                    <a:pt x="367" y="0"/>
                  </a:cubicBezTo>
                  <a:close/>
                </a:path>
              </a:pathLst>
            </a:custGeom>
            <a:solidFill>
              <a:srgbClr val="9E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6"/>
            <p:cNvSpPr/>
            <p:nvPr/>
          </p:nvSpPr>
          <p:spPr>
            <a:xfrm>
              <a:off x="2888854" y="3526286"/>
              <a:ext cx="22636" cy="15362"/>
            </a:xfrm>
            <a:custGeom>
              <a:rect b="b" l="l" r="r" t="t"/>
              <a:pathLst>
                <a:path extrusionOk="0" h="585" w="862">
                  <a:moveTo>
                    <a:pt x="214" y="0"/>
                  </a:moveTo>
                  <a:cubicBezTo>
                    <a:pt x="116" y="0"/>
                    <a:pt x="38" y="83"/>
                    <a:pt x="29" y="183"/>
                  </a:cubicBezTo>
                  <a:lnTo>
                    <a:pt x="0" y="585"/>
                  </a:lnTo>
                  <a:lnTo>
                    <a:pt x="862" y="585"/>
                  </a:lnTo>
                  <a:lnTo>
                    <a:pt x="843" y="183"/>
                  </a:lnTo>
                  <a:cubicBezTo>
                    <a:pt x="834" y="83"/>
                    <a:pt x="755" y="0"/>
                    <a:pt x="658" y="0"/>
                  </a:cubicBezTo>
                  <a:cubicBezTo>
                    <a:pt x="652" y="0"/>
                    <a:pt x="647" y="0"/>
                    <a:pt x="642" y="1"/>
                  </a:cubicBezTo>
                  <a:lnTo>
                    <a:pt x="230" y="1"/>
                  </a:lnTo>
                  <a:cubicBezTo>
                    <a:pt x="225" y="0"/>
                    <a:pt x="219" y="0"/>
                    <a:pt x="214" y="0"/>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2740065" y="3624052"/>
              <a:ext cx="216908" cy="77441"/>
            </a:xfrm>
            <a:custGeom>
              <a:rect b="b" l="l" r="r" t="t"/>
              <a:pathLst>
                <a:path extrusionOk="0" h="2949" w="8260">
                  <a:moveTo>
                    <a:pt x="1" y="1"/>
                  </a:moveTo>
                  <a:lnTo>
                    <a:pt x="1" y="2948"/>
                  </a:lnTo>
                  <a:lnTo>
                    <a:pt x="8260" y="2948"/>
                  </a:lnTo>
                  <a:lnTo>
                    <a:pt x="8260" y="1"/>
                  </a:ln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2740065" y="3624052"/>
              <a:ext cx="216908" cy="15625"/>
            </a:xfrm>
            <a:custGeom>
              <a:rect b="b" l="l" r="r" t="t"/>
              <a:pathLst>
                <a:path extrusionOk="0" h="595" w="8260">
                  <a:moveTo>
                    <a:pt x="1" y="1"/>
                  </a:moveTo>
                  <a:lnTo>
                    <a:pt x="1" y="594"/>
                  </a:lnTo>
                  <a:lnTo>
                    <a:pt x="8260" y="594"/>
                  </a:lnTo>
                  <a:lnTo>
                    <a:pt x="8260" y="1"/>
                  </a:lnTo>
                  <a:close/>
                </a:path>
              </a:pathLst>
            </a:custGeom>
            <a:solidFill>
              <a:srgbClr val="9E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6"/>
            <p:cNvSpPr/>
            <p:nvPr/>
          </p:nvSpPr>
          <p:spPr>
            <a:xfrm>
              <a:off x="2770973" y="3644850"/>
              <a:ext cx="10583" cy="20693"/>
            </a:xfrm>
            <a:custGeom>
              <a:rect b="b" l="l" r="r" t="t"/>
              <a:pathLst>
                <a:path extrusionOk="0" h="788" w="403">
                  <a:moveTo>
                    <a:pt x="197" y="1"/>
                  </a:moveTo>
                  <a:cubicBezTo>
                    <a:pt x="99" y="1"/>
                    <a:pt x="1" y="65"/>
                    <a:pt x="1" y="195"/>
                  </a:cubicBezTo>
                  <a:lnTo>
                    <a:pt x="1" y="587"/>
                  </a:lnTo>
                  <a:cubicBezTo>
                    <a:pt x="1" y="702"/>
                    <a:pt x="97" y="788"/>
                    <a:pt x="202" y="788"/>
                  </a:cubicBezTo>
                  <a:cubicBezTo>
                    <a:pt x="307" y="788"/>
                    <a:pt x="403" y="702"/>
                    <a:pt x="393" y="587"/>
                  </a:cubicBezTo>
                  <a:lnTo>
                    <a:pt x="393" y="195"/>
                  </a:lnTo>
                  <a:cubicBezTo>
                    <a:pt x="393" y="65"/>
                    <a:pt x="295" y="1"/>
                    <a:pt x="197"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a:off x="2791849" y="3644850"/>
              <a:ext cx="10320" cy="20693"/>
            </a:xfrm>
            <a:custGeom>
              <a:rect b="b" l="l" r="r" t="t"/>
              <a:pathLst>
                <a:path extrusionOk="0" h="788" w="393">
                  <a:moveTo>
                    <a:pt x="196" y="1"/>
                  </a:moveTo>
                  <a:cubicBezTo>
                    <a:pt x="98" y="1"/>
                    <a:pt x="0" y="65"/>
                    <a:pt x="0" y="195"/>
                  </a:cubicBezTo>
                  <a:lnTo>
                    <a:pt x="0" y="587"/>
                  </a:lnTo>
                  <a:cubicBezTo>
                    <a:pt x="0" y="702"/>
                    <a:pt x="86" y="788"/>
                    <a:pt x="192" y="788"/>
                  </a:cubicBezTo>
                  <a:cubicBezTo>
                    <a:pt x="297" y="788"/>
                    <a:pt x="393" y="702"/>
                    <a:pt x="393" y="587"/>
                  </a:cubicBezTo>
                  <a:lnTo>
                    <a:pt x="393" y="195"/>
                  </a:lnTo>
                  <a:cubicBezTo>
                    <a:pt x="393" y="65"/>
                    <a:pt x="295" y="1"/>
                    <a:pt x="196"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2812463" y="3644850"/>
              <a:ext cx="10320" cy="20693"/>
            </a:xfrm>
            <a:custGeom>
              <a:rect b="b" l="l" r="r" t="t"/>
              <a:pathLst>
                <a:path extrusionOk="0" h="788" w="393">
                  <a:moveTo>
                    <a:pt x="196" y="1"/>
                  </a:moveTo>
                  <a:cubicBezTo>
                    <a:pt x="98" y="1"/>
                    <a:pt x="0" y="65"/>
                    <a:pt x="0" y="195"/>
                  </a:cubicBezTo>
                  <a:lnTo>
                    <a:pt x="0" y="587"/>
                  </a:lnTo>
                  <a:cubicBezTo>
                    <a:pt x="0" y="702"/>
                    <a:pt x="86" y="788"/>
                    <a:pt x="191" y="788"/>
                  </a:cubicBezTo>
                  <a:cubicBezTo>
                    <a:pt x="306" y="788"/>
                    <a:pt x="392" y="702"/>
                    <a:pt x="392" y="587"/>
                  </a:cubicBezTo>
                  <a:lnTo>
                    <a:pt x="392" y="195"/>
                  </a:lnTo>
                  <a:cubicBezTo>
                    <a:pt x="392" y="65"/>
                    <a:pt x="294" y="1"/>
                    <a:pt x="196"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2833051" y="3644850"/>
              <a:ext cx="10346" cy="20693"/>
            </a:xfrm>
            <a:custGeom>
              <a:rect b="b" l="l" r="r" t="t"/>
              <a:pathLst>
                <a:path extrusionOk="0" h="788" w="394">
                  <a:moveTo>
                    <a:pt x="197" y="1"/>
                  </a:moveTo>
                  <a:cubicBezTo>
                    <a:pt x="99" y="1"/>
                    <a:pt x="1" y="65"/>
                    <a:pt x="1" y="195"/>
                  </a:cubicBezTo>
                  <a:lnTo>
                    <a:pt x="1" y="587"/>
                  </a:lnTo>
                  <a:cubicBezTo>
                    <a:pt x="1" y="702"/>
                    <a:pt x="87" y="788"/>
                    <a:pt x="202" y="788"/>
                  </a:cubicBezTo>
                  <a:cubicBezTo>
                    <a:pt x="307" y="788"/>
                    <a:pt x="393" y="702"/>
                    <a:pt x="393" y="587"/>
                  </a:cubicBezTo>
                  <a:lnTo>
                    <a:pt x="393" y="195"/>
                  </a:lnTo>
                  <a:cubicBezTo>
                    <a:pt x="393" y="65"/>
                    <a:pt x="295" y="1"/>
                    <a:pt x="197"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2853665" y="3644850"/>
              <a:ext cx="10320" cy="20693"/>
            </a:xfrm>
            <a:custGeom>
              <a:rect b="b" l="l" r="r" t="t"/>
              <a:pathLst>
                <a:path extrusionOk="0" h="788" w="393">
                  <a:moveTo>
                    <a:pt x="197" y="1"/>
                  </a:moveTo>
                  <a:cubicBezTo>
                    <a:pt x="99" y="1"/>
                    <a:pt x="1" y="65"/>
                    <a:pt x="1" y="195"/>
                  </a:cubicBezTo>
                  <a:lnTo>
                    <a:pt x="1" y="587"/>
                  </a:lnTo>
                  <a:cubicBezTo>
                    <a:pt x="1" y="702"/>
                    <a:pt x="87" y="788"/>
                    <a:pt x="192" y="788"/>
                  </a:cubicBezTo>
                  <a:cubicBezTo>
                    <a:pt x="307" y="788"/>
                    <a:pt x="393" y="702"/>
                    <a:pt x="393" y="587"/>
                  </a:cubicBezTo>
                  <a:lnTo>
                    <a:pt x="393" y="195"/>
                  </a:lnTo>
                  <a:cubicBezTo>
                    <a:pt x="393" y="65"/>
                    <a:pt x="295" y="1"/>
                    <a:pt x="197"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2874279" y="3644850"/>
              <a:ext cx="10320" cy="20693"/>
            </a:xfrm>
            <a:custGeom>
              <a:rect b="b" l="l" r="r" t="t"/>
              <a:pathLst>
                <a:path extrusionOk="0" h="788" w="393">
                  <a:moveTo>
                    <a:pt x="197" y="1"/>
                  </a:moveTo>
                  <a:cubicBezTo>
                    <a:pt x="98" y="1"/>
                    <a:pt x="0" y="65"/>
                    <a:pt x="0" y="195"/>
                  </a:cubicBezTo>
                  <a:lnTo>
                    <a:pt x="0" y="587"/>
                  </a:lnTo>
                  <a:cubicBezTo>
                    <a:pt x="0" y="702"/>
                    <a:pt x="86" y="788"/>
                    <a:pt x="201" y="788"/>
                  </a:cubicBezTo>
                  <a:cubicBezTo>
                    <a:pt x="307" y="788"/>
                    <a:pt x="393" y="702"/>
                    <a:pt x="393" y="587"/>
                  </a:cubicBezTo>
                  <a:lnTo>
                    <a:pt x="393" y="195"/>
                  </a:lnTo>
                  <a:cubicBezTo>
                    <a:pt x="393" y="65"/>
                    <a:pt x="295" y="1"/>
                    <a:pt x="197"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2894893" y="3644850"/>
              <a:ext cx="10320" cy="20693"/>
            </a:xfrm>
            <a:custGeom>
              <a:rect b="b" l="l" r="r" t="t"/>
              <a:pathLst>
                <a:path extrusionOk="0" h="788" w="393">
                  <a:moveTo>
                    <a:pt x="196" y="1"/>
                  </a:moveTo>
                  <a:cubicBezTo>
                    <a:pt x="98" y="1"/>
                    <a:pt x="0" y="65"/>
                    <a:pt x="0" y="195"/>
                  </a:cubicBezTo>
                  <a:lnTo>
                    <a:pt x="0" y="587"/>
                  </a:lnTo>
                  <a:cubicBezTo>
                    <a:pt x="0" y="702"/>
                    <a:pt x="86" y="788"/>
                    <a:pt x="201" y="788"/>
                  </a:cubicBezTo>
                  <a:cubicBezTo>
                    <a:pt x="306" y="788"/>
                    <a:pt x="392" y="702"/>
                    <a:pt x="392" y="587"/>
                  </a:cubicBezTo>
                  <a:lnTo>
                    <a:pt x="392" y="195"/>
                  </a:lnTo>
                  <a:cubicBezTo>
                    <a:pt x="392" y="65"/>
                    <a:pt x="294" y="1"/>
                    <a:pt x="196"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2915481" y="3644850"/>
              <a:ext cx="10583" cy="20693"/>
            </a:xfrm>
            <a:custGeom>
              <a:rect b="b" l="l" r="r" t="t"/>
              <a:pathLst>
                <a:path extrusionOk="0" h="788" w="403">
                  <a:moveTo>
                    <a:pt x="202" y="1"/>
                  </a:moveTo>
                  <a:cubicBezTo>
                    <a:pt x="101" y="1"/>
                    <a:pt x="1" y="65"/>
                    <a:pt x="1" y="195"/>
                  </a:cubicBezTo>
                  <a:lnTo>
                    <a:pt x="1" y="587"/>
                  </a:lnTo>
                  <a:cubicBezTo>
                    <a:pt x="1" y="702"/>
                    <a:pt x="97" y="788"/>
                    <a:pt x="202" y="788"/>
                  </a:cubicBezTo>
                  <a:cubicBezTo>
                    <a:pt x="307" y="788"/>
                    <a:pt x="403" y="702"/>
                    <a:pt x="403" y="587"/>
                  </a:cubicBezTo>
                  <a:lnTo>
                    <a:pt x="403" y="195"/>
                  </a:lnTo>
                  <a:cubicBezTo>
                    <a:pt x="403" y="65"/>
                    <a:pt x="302" y="1"/>
                    <a:pt x="202" y="1"/>
                  </a:cubicBezTo>
                  <a:close/>
                </a:path>
              </a:pathLst>
            </a:custGeom>
            <a:solidFill>
              <a:srgbClr val="6C81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2650597" y="3696451"/>
              <a:ext cx="333791" cy="10320"/>
            </a:xfrm>
            <a:custGeom>
              <a:rect b="b" l="l" r="r" t="t"/>
              <a:pathLst>
                <a:path extrusionOk="0" h="393" w="12711">
                  <a:moveTo>
                    <a:pt x="269" y="0"/>
                  </a:moveTo>
                  <a:cubicBezTo>
                    <a:pt x="1" y="0"/>
                    <a:pt x="1" y="392"/>
                    <a:pt x="269" y="392"/>
                  </a:cubicBezTo>
                  <a:lnTo>
                    <a:pt x="12452" y="392"/>
                  </a:lnTo>
                  <a:cubicBezTo>
                    <a:pt x="12710" y="392"/>
                    <a:pt x="12710" y="0"/>
                    <a:pt x="12452" y="0"/>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2735049" y="3608742"/>
              <a:ext cx="226965" cy="20614"/>
            </a:xfrm>
            <a:custGeom>
              <a:rect b="b" l="l" r="r" t="t"/>
              <a:pathLst>
                <a:path extrusionOk="0" h="785" w="8643">
                  <a:moveTo>
                    <a:pt x="393" y="0"/>
                  </a:moveTo>
                  <a:cubicBezTo>
                    <a:pt x="173" y="0"/>
                    <a:pt x="0" y="172"/>
                    <a:pt x="0" y="392"/>
                  </a:cubicBezTo>
                  <a:cubicBezTo>
                    <a:pt x="0" y="612"/>
                    <a:pt x="173" y="785"/>
                    <a:pt x="393" y="785"/>
                  </a:cubicBezTo>
                  <a:lnTo>
                    <a:pt x="8250" y="785"/>
                  </a:lnTo>
                  <a:cubicBezTo>
                    <a:pt x="8470" y="785"/>
                    <a:pt x="8642" y="612"/>
                    <a:pt x="8642" y="392"/>
                  </a:cubicBezTo>
                  <a:cubicBezTo>
                    <a:pt x="8642" y="172"/>
                    <a:pt x="8470" y="0"/>
                    <a:pt x="8250" y="0"/>
                  </a:cubicBezTo>
                  <a:close/>
                </a:path>
              </a:pathLst>
            </a:custGeom>
            <a:solidFill>
              <a:srgbClr val="F5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2740065" y="3619036"/>
              <a:ext cx="216908" cy="10320"/>
            </a:xfrm>
            <a:custGeom>
              <a:rect b="b" l="l" r="r" t="t"/>
              <a:pathLst>
                <a:path extrusionOk="0" h="393" w="8260">
                  <a:moveTo>
                    <a:pt x="202" y="0"/>
                  </a:moveTo>
                  <a:cubicBezTo>
                    <a:pt x="87" y="0"/>
                    <a:pt x="1" y="87"/>
                    <a:pt x="1" y="201"/>
                  </a:cubicBezTo>
                  <a:cubicBezTo>
                    <a:pt x="1" y="307"/>
                    <a:pt x="87" y="393"/>
                    <a:pt x="202" y="393"/>
                  </a:cubicBezTo>
                  <a:lnTo>
                    <a:pt x="8059" y="393"/>
                  </a:lnTo>
                  <a:cubicBezTo>
                    <a:pt x="8164" y="393"/>
                    <a:pt x="8260" y="307"/>
                    <a:pt x="8260" y="201"/>
                  </a:cubicBezTo>
                  <a:cubicBezTo>
                    <a:pt x="8260" y="87"/>
                    <a:pt x="8164" y="0"/>
                    <a:pt x="8059" y="0"/>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2770973" y="3644928"/>
              <a:ext cx="10583" cy="10320"/>
            </a:xfrm>
            <a:custGeom>
              <a:rect b="b" l="l" r="r" t="t"/>
              <a:pathLst>
                <a:path extrusionOk="0" h="393" w="403">
                  <a:moveTo>
                    <a:pt x="202" y="0"/>
                  </a:moveTo>
                  <a:cubicBezTo>
                    <a:pt x="97" y="0"/>
                    <a:pt x="1" y="86"/>
                    <a:pt x="1" y="192"/>
                  </a:cubicBezTo>
                  <a:lnTo>
                    <a:pt x="1" y="392"/>
                  </a:lnTo>
                  <a:lnTo>
                    <a:pt x="393" y="392"/>
                  </a:lnTo>
                  <a:lnTo>
                    <a:pt x="393" y="192"/>
                  </a:lnTo>
                  <a:cubicBezTo>
                    <a:pt x="403" y="86"/>
                    <a:pt x="307" y="0"/>
                    <a:pt x="202" y="0"/>
                  </a:cubicBezTo>
                  <a:close/>
                </a:path>
              </a:pathLst>
            </a:custGeom>
            <a:solidFill>
              <a:srgbClr val="566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2791849" y="3644928"/>
              <a:ext cx="10320" cy="10320"/>
            </a:xfrm>
            <a:custGeom>
              <a:rect b="b" l="l" r="r" t="t"/>
              <a:pathLst>
                <a:path extrusionOk="0" h="393" w="393">
                  <a:moveTo>
                    <a:pt x="192" y="0"/>
                  </a:moveTo>
                  <a:cubicBezTo>
                    <a:pt x="86" y="0"/>
                    <a:pt x="0" y="86"/>
                    <a:pt x="0" y="192"/>
                  </a:cubicBezTo>
                  <a:lnTo>
                    <a:pt x="0" y="392"/>
                  </a:lnTo>
                  <a:lnTo>
                    <a:pt x="393" y="392"/>
                  </a:lnTo>
                  <a:lnTo>
                    <a:pt x="393" y="192"/>
                  </a:lnTo>
                  <a:cubicBezTo>
                    <a:pt x="393" y="86"/>
                    <a:pt x="297" y="0"/>
                    <a:pt x="192" y="0"/>
                  </a:cubicBezTo>
                  <a:close/>
                </a:path>
              </a:pathLst>
            </a:custGeom>
            <a:solidFill>
              <a:srgbClr val="566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2812463" y="3644928"/>
              <a:ext cx="10320" cy="10320"/>
            </a:xfrm>
            <a:custGeom>
              <a:rect b="b" l="l" r="r" t="t"/>
              <a:pathLst>
                <a:path extrusionOk="0" h="393" w="393">
                  <a:moveTo>
                    <a:pt x="191" y="0"/>
                  </a:moveTo>
                  <a:cubicBezTo>
                    <a:pt x="86" y="0"/>
                    <a:pt x="0" y="86"/>
                    <a:pt x="0" y="192"/>
                  </a:cubicBezTo>
                  <a:lnTo>
                    <a:pt x="0" y="392"/>
                  </a:lnTo>
                  <a:lnTo>
                    <a:pt x="392" y="392"/>
                  </a:lnTo>
                  <a:lnTo>
                    <a:pt x="392" y="192"/>
                  </a:lnTo>
                  <a:cubicBezTo>
                    <a:pt x="392" y="86"/>
                    <a:pt x="306" y="0"/>
                    <a:pt x="191" y="0"/>
                  </a:cubicBezTo>
                  <a:close/>
                </a:path>
              </a:pathLst>
            </a:custGeom>
            <a:solidFill>
              <a:srgbClr val="566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2833051" y="3644928"/>
              <a:ext cx="10346" cy="10320"/>
            </a:xfrm>
            <a:custGeom>
              <a:rect b="b" l="l" r="r" t="t"/>
              <a:pathLst>
                <a:path extrusionOk="0" h="393" w="394">
                  <a:moveTo>
                    <a:pt x="202" y="0"/>
                  </a:moveTo>
                  <a:cubicBezTo>
                    <a:pt x="87" y="0"/>
                    <a:pt x="1" y="86"/>
                    <a:pt x="1" y="192"/>
                  </a:cubicBezTo>
                  <a:lnTo>
                    <a:pt x="1" y="392"/>
                  </a:lnTo>
                  <a:lnTo>
                    <a:pt x="393" y="392"/>
                  </a:lnTo>
                  <a:lnTo>
                    <a:pt x="393" y="192"/>
                  </a:lnTo>
                  <a:cubicBezTo>
                    <a:pt x="393" y="86"/>
                    <a:pt x="307" y="0"/>
                    <a:pt x="202" y="0"/>
                  </a:cubicBezTo>
                  <a:close/>
                </a:path>
              </a:pathLst>
            </a:custGeom>
            <a:solidFill>
              <a:srgbClr val="566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2853665" y="3644928"/>
              <a:ext cx="10320" cy="10320"/>
            </a:xfrm>
            <a:custGeom>
              <a:rect b="b" l="l" r="r" t="t"/>
              <a:pathLst>
                <a:path extrusionOk="0" h="393" w="393">
                  <a:moveTo>
                    <a:pt x="192" y="0"/>
                  </a:moveTo>
                  <a:cubicBezTo>
                    <a:pt x="87" y="0"/>
                    <a:pt x="1" y="86"/>
                    <a:pt x="1" y="192"/>
                  </a:cubicBezTo>
                  <a:lnTo>
                    <a:pt x="1" y="392"/>
                  </a:lnTo>
                  <a:lnTo>
                    <a:pt x="393" y="392"/>
                  </a:lnTo>
                  <a:lnTo>
                    <a:pt x="393" y="192"/>
                  </a:lnTo>
                  <a:cubicBezTo>
                    <a:pt x="393" y="86"/>
                    <a:pt x="307" y="0"/>
                    <a:pt x="192" y="0"/>
                  </a:cubicBezTo>
                  <a:close/>
                </a:path>
              </a:pathLst>
            </a:custGeom>
            <a:solidFill>
              <a:srgbClr val="566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2874279" y="3644928"/>
              <a:ext cx="10320" cy="10320"/>
            </a:xfrm>
            <a:custGeom>
              <a:rect b="b" l="l" r="r" t="t"/>
              <a:pathLst>
                <a:path extrusionOk="0" h="393" w="393">
                  <a:moveTo>
                    <a:pt x="201" y="0"/>
                  </a:moveTo>
                  <a:cubicBezTo>
                    <a:pt x="86" y="0"/>
                    <a:pt x="0" y="86"/>
                    <a:pt x="0" y="192"/>
                  </a:cubicBezTo>
                  <a:lnTo>
                    <a:pt x="0" y="392"/>
                  </a:lnTo>
                  <a:lnTo>
                    <a:pt x="393" y="392"/>
                  </a:lnTo>
                  <a:lnTo>
                    <a:pt x="393" y="192"/>
                  </a:lnTo>
                  <a:cubicBezTo>
                    <a:pt x="393" y="86"/>
                    <a:pt x="307" y="0"/>
                    <a:pt x="201" y="0"/>
                  </a:cubicBezTo>
                  <a:close/>
                </a:path>
              </a:pathLst>
            </a:custGeom>
            <a:solidFill>
              <a:srgbClr val="566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2894893" y="3644928"/>
              <a:ext cx="10320" cy="10320"/>
            </a:xfrm>
            <a:custGeom>
              <a:rect b="b" l="l" r="r" t="t"/>
              <a:pathLst>
                <a:path extrusionOk="0" h="393" w="393">
                  <a:moveTo>
                    <a:pt x="201" y="0"/>
                  </a:moveTo>
                  <a:cubicBezTo>
                    <a:pt x="86" y="0"/>
                    <a:pt x="0" y="86"/>
                    <a:pt x="0" y="192"/>
                  </a:cubicBezTo>
                  <a:lnTo>
                    <a:pt x="0" y="392"/>
                  </a:lnTo>
                  <a:lnTo>
                    <a:pt x="392" y="392"/>
                  </a:lnTo>
                  <a:lnTo>
                    <a:pt x="392" y="192"/>
                  </a:lnTo>
                  <a:cubicBezTo>
                    <a:pt x="392" y="86"/>
                    <a:pt x="306" y="0"/>
                    <a:pt x="201" y="0"/>
                  </a:cubicBezTo>
                  <a:close/>
                </a:path>
              </a:pathLst>
            </a:custGeom>
            <a:solidFill>
              <a:srgbClr val="566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2915481" y="3644928"/>
              <a:ext cx="10583" cy="10320"/>
            </a:xfrm>
            <a:custGeom>
              <a:rect b="b" l="l" r="r" t="t"/>
              <a:pathLst>
                <a:path extrusionOk="0" h="393" w="403">
                  <a:moveTo>
                    <a:pt x="202" y="0"/>
                  </a:moveTo>
                  <a:cubicBezTo>
                    <a:pt x="97" y="0"/>
                    <a:pt x="1" y="86"/>
                    <a:pt x="1" y="192"/>
                  </a:cubicBezTo>
                  <a:lnTo>
                    <a:pt x="1" y="392"/>
                  </a:lnTo>
                  <a:lnTo>
                    <a:pt x="403" y="392"/>
                  </a:lnTo>
                  <a:lnTo>
                    <a:pt x="403" y="192"/>
                  </a:lnTo>
                  <a:cubicBezTo>
                    <a:pt x="403" y="86"/>
                    <a:pt x="307" y="0"/>
                    <a:pt x="202" y="0"/>
                  </a:cubicBezTo>
                  <a:close/>
                </a:path>
              </a:pathLst>
            </a:custGeom>
            <a:solidFill>
              <a:srgbClr val="566D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2732081" y="3381777"/>
              <a:ext cx="260027" cy="113391"/>
            </a:xfrm>
            <a:custGeom>
              <a:rect b="b" l="l" r="r" t="t"/>
              <a:pathLst>
                <a:path extrusionOk="0" h="4318" w="9902">
                  <a:moveTo>
                    <a:pt x="7150" y="1"/>
                  </a:moveTo>
                  <a:cubicBezTo>
                    <a:pt x="6599" y="1"/>
                    <a:pt x="6077" y="220"/>
                    <a:pt x="5683" y="604"/>
                  </a:cubicBezTo>
                  <a:cubicBezTo>
                    <a:pt x="5383" y="330"/>
                    <a:pt x="5004" y="195"/>
                    <a:pt x="4627" y="195"/>
                  </a:cubicBezTo>
                  <a:cubicBezTo>
                    <a:pt x="4189" y="195"/>
                    <a:pt x="3753" y="378"/>
                    <a:pt x="3444" y="738"/>
                  </a:cubicBezTo>
                  <a:cubicBezTo>
                    <a:pt x="3260" y="633"/>
                    <a:pt x="3062" y="584"/>
                    <a:pt x="2868" y="584"/>
                  </a:cubicBezTo>
                  <a:cubicBezTo>
                    <a:pt x="2356" y="584"/>
                    <a:pt x="1870" y="924"/>
                    <a:pt x="1731" y="1465"/>
                  </a:cubicBezTo>
                  <a:cubicBezTo>
                    <a:pt x="1617" y="1400"/>
                    <a:pt x="1498" y="1370"/>
                    <a:pt x="1382" y="1370"/>
                  </a:cubicBezTo>
                  <a:cubicBezTo>
                    <a:pt x="1039" y="1370"/>
                    <a:pt x="728" y="1634"/>
                    <a:pt x="707" y="2020"/>
                  </a:cubicBezTo>
                  <a:cubicBezTo>
                    <a:pt x="649" y="1982"/>
                    <a:pt x="573" y="1963"/>
                    <a:pt x="506" y="1963"/>
                  </a:cubicBezTo>
                  <a:cubicBezTo>
                    <a:pt x="502" y="1963"/>
                    <a:pt x="497" y="1963"/>
                    <a:pt x="493" y="1963"/>
                  </a:cubicBezTo>
                  <a:cubicBezTo>
                    <a:pt x="185" y="1963"/>
                    <a:pt x="1" y="2311"/>
                    <a:pt x="171" y="2566"/>
                  </a:cubicBezTo>
                  <a:cubicBezTo>
                    <a:pt x="249" y="2687"/>
                    <a:pt x="374" y="2746"/>
                    <a:pt x="500" y="2746"/>
                  </a:cubicBezTo>
                  <a:cubicBezTo>
                    <a:pt x="651" y="2746"/>
                    <a:pt x="801" y="2661"/>
                    <a:pt x="869" y="2499"/>
                  </a:cubicBezTo>
                  <a:cubicBezTo>
                    <a:pt x="1005" y="2663"/>
                    <a:pt x="1198" y="2744"/>
                    <a:pt x="1391" y="2744"/>
                  </a:cubicBezTo>
                  <a:cubicBezTo>
                    <a:pt x="1591" y="2744"/>
                    <a:pt x="1790" y="2656"/>
                    <a:pt x="1922" y="2480"/>
                  </a:cubicBezTo>
                  <a:cubicBezTo>
                    <a:pt x="2155" y="2780"/>
                    <a:pt x="2503" y="2943"/>
                    <a:pt x="2858" y="2943"/>
                  </a:cubicBezTo>
                  <a:cubicBezTo>
                    <a:pt x="3057" y="2943"/>
                    <a:pt x="3258" y="2892"/>
                    <a:pt x="3444" y="2786"/>
                  </a:cubicBezTo>
                  <a:cubicBezTo>
                    <a:pt x="3750" y="3143"/>
                    <a:pt x="4184" y="3335"/>
                    <a:pt x="4629" y="3335"/>
                  </a:cubicBezTo>
                  <a:cubicBezTo>
                    <a:pt x="4852" y="3335"/>
                    <a:pt x="5077" y="3287"/>
                    <a:pt x="5291" y="3188"/>
                  </a:cubicBezTo>
                  <a:cubicBezTo>
                    <a:pt x="5701" y="3939"/>
                    <a:pt x="6447" y="4318"/>
                    <a:pt x="7193" y="4318"/>
                  </a:cubicBezTo>
                  <a:cubicBezTo>
                    <a:pt x="7911" y="4318"/>
                    <a:pt x="8630" y="3968"/>
                    <a:pt x="9052" y="3265"/>
                  </a:cubicBezTo>
                  <a:cubicBezTo>
                    <a:pt x="9902" y="1823"/>
                    <a:pt x="8866" y="1"/>
                    <a:pt x="7199" y="1"/>
                  </a:cubicBezTo>
                  <a:cubicBezTo>
                    <a:pt x="7195" y="1"/>
                    <a:pt x="7190" y="1"/>
                    <a:pt x="7186" y="1"/>
                  </a:cubicBezTo>
                  <a:cubicBezTo>
                    <a:pt x="7174" y="1"/>
                    <a:pt x="7162" y="1"/>
                    <a:pt x="7150" y="1"/>
                  </a:cubicBezTo>
                  <a:close/>
                </a:path>
              </a:pathLst>
            </a:custGeom>
            <a:solidFill>
              <a:srgbClr val="F5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2731845" y="3397612"/>
              <a:ext cx="241487" cy="97320"/>
            </a:xfrm>
            <a:custGeom>
              <a:rect b="b" l="l" r="r" t="t"/>
              <a:pathLst>
                <a:path extrusionOk="0" h="3706" w="9196">
                  <a:moveTo>
                    <a:pt x="2668" y="1"/>
                  </a:moveTo>
                  <a:cubicBezTo>
                    <a:pt x="2209" y="78"/>
                    <a:pt x="1845" y="413"/>
                    <a:pt x="1721" y="853"/>
                  </a:cubicBezTo>
                  <a:cubicBezTo>
                    <a:pt x="1612" y="791"/>
                    <a:pt x="1497" y="763"/>
                    <a:pt x="1385" y="763"/>
                  </a:cubicBezTo>
                  <a:cubicBezTo>
                    <a:pt x="1043" y="763"/>
                    <a:pt x="728" y="1026"/>
                    <a:pt x="706" y="1408"/>
                  </a:cubicBezTo>
                  <a:cubicBezTo>
                    <a:pt x="649" y="1379"/>
                    <a:pt x="572" y="1360"/>
                    <a:pt x="505" y="1360"/>
                  </a:cubicBezTo>
                  <a:cubicBezTo>
                    <a:pt x="501" y="1360"/>
                    <a:pt x="497" y="1360"/>
                    <a:pt x="493" y="1360"/>
                  </a:cubicBezTo>
                  <a:cubicBezTo>
                    <a:pt x="184" y="1360"/>
                    <a:pt x="0" y="1708"/>
                    <a:pt x="170" y="1963"/>
                  </a:cubicBezTo>
                  <a:cubicBezTo>
                    <a:pt x="248" y="2084"/>
                    <a:pt x="374" y="2143"/>
                    <a:pt x="499" y="2143"/>
                  </a:cubicBezTo>
                  <a:cubicBezTo>
                    <a:pt x="650" y="2143"/>
                    <a:pt x="801" y="2058"/>
                    <a:pt x="869" y="1896"/>
                  </a:cubicBezTo>
                  <a:cubicBezTo>
                    <a:pt x="1005" y="2060"/>
                    <a:pt x="1198" y="2141"/>
                    <a:pt x="1390" y="2141"/>
                  </a:cubicBezTo>
                  <a:cubicBezTo>
                    <a:pt x="1590" y="2141"/>
                    <a:pt x="1790" y="2053"/>
                    <a:pt x="1922" y="1877"/>
                  </a:cubicBezTo>
                  <a:cubicBezTo>
                    <a:pt x="2154" y="2182"/>
                    <a:pt x="2502" y="2347"/>
                    <a:pt x="2859" y="2347"/>
                  </a:cubicBezTo>
                  <a:cubicBezTo>
                    <a:pt x="3061" y="2347"/>
                    <a:pt x="3266" y="2294"/>
                    <a:pt x="3453" y="2183"/>
                  </a:cubicBezTo>
                  <a:cubicBezTo>
                    <a:pt x="3759" y="2540"/>
                    <a:pt x="4193" y="2732"/>
                    <a:pt x="4638" y="2732"/>
                  </a:cubicBezTo>
                  <a:cubicBezTo>
                    <a:pt x="4861" y="2732"/>
                    <a:pt x="5086" y="2684"/>
                    <a:pt x="5300" y="2585"/>
                  </a:cubicBezTo>
                  <a:cubicBezTo>
                    <a:pt x="5715" y="3339"/>
                    <a:pt x="6454" y="3705"/>
                    <a:pt x="7190" y="3705"/>
                  </a:cubicBezTo>
                  <a:cubicBezTo>
                    <a:pt x="8015" y="3705"/>
                    <a:pt x="8836" y="3245"/>
                    <a:pt x="9195" y="2355"/>
                  </a:cubicBezTo>
                  <a:lnTo>
                    <a:pt x="9195" y="2355"/>
                  </a:lnTo>
                  <a:cubicBezTo>
                    <a:pt x="8841" y="2604"/>
                    <a:pt x="8410" y="2729"/>
                    <a:pt x="7980" y="2729"/>
                  </a:cubicBezTo>
                  <a:cubicBezTo>
                    <a:pt x="7214" y="2729"/>
                    <a:pt x="6506" y="2327"/>
                    <a:pt x="6113" y="1666"/>
                  </a:cubicBezTo>
                  <a:cubicBezTo>
                    <a:pt x="6101" y="1641"/>
                    <a:pt x="6079" y="1628"/>
                    <a:pt x="6055" y="1628"/>
                  </a:cubicBezTo>
                  <a:cubicBezTo>
                    <a:pt x="6043" y="1628"/>
                    <a:pt x="6030" y="1631"/>
                    <a:pt x="6018" y="1637"/>
                  </a:cubicBezTo>
                  <a:cubicBezTo>
                    <a:pt x="5823" y="1716"/>
                    <a:pt x="5621" y="1754"/>
                    <a:pt x="5422" y="1754"/>
                  </a:cubicBezTo>
                  <a:cubicBezTo>
                    <a:pt x="4868" y="1754"/>
                    <a:pt x="4337" y="1462"/>
                    <a:pt x="4056" y="948"/>
                  </a:cubicBezTo>
                  <a:cubicBezTo>
                    <a:pt x="4040" y="925"/>
                    <a:pt x="4005" y="908"/>
                    <a:pt x="3977" y="908"/>
                  </a:cubicBezTo>
                  <a:cubicBezTo>
                    <a:pt x="3971" y="908"/>
                    <a:pt x="3965" y="908"/>
                    <a:pt x="3960" y="910"/>
                  </a:cubicBezTo>
                  <a:cubicBezTo>
                    <a:pt x="3855" y="948"/>
                    <a:pt x="3759" y="958"/>
                    <a:pt x="3654" y="968"/>
                  </a:cubicBezTo>
                  <a:cubicBezTo>
                    <a:pt x="3118" y="958"/>
                    <a:pt x="2678" y="527"/>
                    <a:pt x="2668" y="1"/>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46"/>
          <p:cNvGrpSpPr/>
          <p:nvPr/>
        </p:nvGrpSpPr>
        <p:grpSpPr>
          <a:xfrm>
            <a:off x="5882085" y="2275070"/>
            <a:ext cx="1535807" cy="1731665"/>
            <a:chOff x="6916141" y="2906184"/>
            <a:chExt cx="289737" cy="370394"/>
          </a:xfrm>
        </p:grpSpPr>
        <p:sp>
          <p:nvSpPr>
            <p:cNvPr id="1126" name="Google Shape;1126;p46"/>
            <p:cNvSpPr/>
            <p:nvPr/>
          </p:nvSpPr>
          <p:spPr>
            <a:xfrm>
              <a:off x="7003199" y="2916073"/>
              <a:ext cx="44827" cy="64159"/>
            </a:xfrm>
            <a:custGeom>
              <a:rect b="b" l="l" r="r" t="t"/>
              <a:pathLst>
                <a:path extrusionOk="0" h="2446" w="1709">
                  <a:moveTo>
                    <a:pt x="294" y="0"/>
                  </a:moveTo>
                  <a:cubicBezTo>
                    <a:pt x="244" y="0"/>
                    <a:pt x="195" y="37"/>
                    <a:pt x="190" y="93"/>
                  </a:cubicBezTo>
                  <a:cubicBezTo>
                    <a:pt x="122" y="541"/>
                    <a:pt x="0" y="1747"/>
                    <a:pt x="631" y="2446"/>
                  </a:cubicBezTo>
                  <a:lnTo>
                    <a:pt x="1709" y="1998"/>
                  </a:lnTo>
                  <a:cubicBezTo>
                    <a:pt x="1661" y="1056"/>
                    <a:pt x="719" y="290"/>
                    <a:pt x="360" y="25"/>
                  </a:cubicBezTo>
                  <a:cubicBezTo>
                    <a:pt x="340" y="8"/>
                    <a:pt x="317" y="0"/>
                    <a:pt x="294"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7073967" y="3099551"/>
              <a:ext cx="44853" cy="64159"/>
            </a:xfrm>
            <a:custGeom>
              <a:rect b="b" l="l" r="r" t="t"/>
              <a:pathLst>
                <a:path extrusionOk="0" h="2446" w="1710">
                  <a:moveTo>
                    <a:pt x="1079" y="1"/>
                  </a:moveTo>
                  <a:lnTo>
                    <a:pt x="1" y="448"/>
                  </a:lnTo>
                  <a:cubicBezTo>
                    <a:pt x="55" y="1391"/>
                    <a:pt x="991" y="2157"/>
                    <a:pt x="1350" y="2421"/>
                  </a:cubicBezTo>
                  <a:cubicBezTo>
                    <a:pt x="1371" y="2438"/>
                    <a:pt x="1395" y="2446"/>
                    <a:pt x="1419" y="2446"/>
                  </a:cubicBezTo>
                  <a:cubicBezTo>
                    <a:pt x="1470" y="2446"/>
                    <a:pt x="1517" y="2409"/>
                    <a:pt x="1526" y="2353"/>
                  </a:cubicBezTo>
                  <a:cubicBezTo>
                    <a:pt x="1594" y="1913"/>
                    <a:pt x="1710" y="706"/>
                    <a:pt x="107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7120762" y="2985530"/>
              <a:ext cx="64945" cy="41496"/>
            </a:xfrm>
            <a:custGeom>
              <a:rect b="b" l="l" r="r" t="t"/>
              <a:pathLst>
                <a:path extrusionOk="0" h="1582" w="2476">
                  <a:moveTo>
                    <a:pt x="1643" y="1"/>
                  </a:moveTo>
                  <a:cubicBezTo>
                    <a:pt x="1112" y="1"/>
                    <a:pt x="453" y="98"/>
                    <a:pt x="0" y="503"/>
                  </a:cubicBezTo>
                  <a:lnTo>
                    <a:pt x="448" y="1581"/>
                  </a:lnTo>
                  <a:cubicBezTo>
                    <a:pt x="1390" y="1527"/>
                    <a:pt x="2163" y="591"/>
                    <a:pt x="2421" y="232"/>
                  </a:cubicBezTo>
                  <a:cubicBezTo>
                    <a:pt x="2475" y="164"/>
                    <a:pt x="2434" y="69"/>
                    <a:pt x="2353" y="56"/>
                  </a:cubicBezTo>
                  <a:cubicBezTo>
                    <a:pt x="2195" y="31"/>
                    <a:pt x="1939" y="1"/>
                    <a:pt x="1643"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6936312" y="3052967"/>
              <a:ext cx="65129" cy="41470"/>
            </a:xfrm>
            <a:custGeom>
              <a:rect b="b" l="l" r="r" t="t"/>
              <a:pathLst>
                <a:path extrusionOk="0" h="1581" w="2483">
                  <a:moveTo>
                    <a:pt x="2035" y="0"/>
                  </a:moveTo>
                  <a:cubicBezTo>
                    <a:pt x="1092" y="48"/>
                    <a:pt x="326" y="983"/>
                    <a:pt x="62" y="1349"/>
                  </a:cubicBezTo>
                  <a:cubicBezTo>
                    <a:pt x="1" y="1410"/>
                    <a:pt x="41" y="1512"/>
                    <a:pt x="129" y="1526"/>
                  </a:cubicBezTo>
                  <a:cubicBezTo>
                    <a:pt x="287" y="1550"/>
                    <a:pt x="544" y="1580"/>
                    <a:pt x="840" y="1580"/>
                  </a:cubicBezTo>
                  <a:cubicBezTo>
                    <a:pt x="1371" y="1580"/>
                    <a:pt x="2030" y="1483"/>
                    <a:pt x="2482" y="1078"/>
                  </a:cubicBezTo>
                  <a:lnTo>
                    <a:pt x="2035"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7073967" y="2916073"/>
              <a:ext cx="44853" cy="64159"/>
            </a:xfrm>
            <a:custGeom>
              <a:rect b="b" l="l" r="r" t="t"/>
              <a:pathLst>
                <a:path extrusionOk="0" h="2446" w="1710">
                  <a:moveTo>
                    <a:pt x="1419" y="0"/>
                  </a:moveTo>
                  <a:cubicBezTo>
                    <a:pt x="1395" y="0"/>
                    <a:pt x="1371" y="8"/>
                    <a:pt x="1350" y="25"/>
                  </a:cubicBezTo>
                  <a:cubicBezTo>
                    <a:pt x="991" y="290"/>
                    <a:pt x="55" y="1056"/>
                    <a:pt x="1" y="1998"/>
                  </a:cubicBezTo>
                  <a:lnTo>
                    <a:pt x="1079" y="2446"/>
                  </a:lnTo>
                  <a:cubicBezTo>
                    <a:pt x="1710" y="1747"/>
                    <a:pt x="1587" y="534"/>
                    <a:pt x="1526" y="93"/>
                  </a:cubicBezTo>
                  <a:cubicBezTo>
                    <a:pt x="1517" y="37"/>
                    <a:pt x="1470" y="0"/>
                    <a:pt x="141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7003199" y="3099551"/>
              <a:ext cx="44827" cy="64159"/>
            </a:xfrm>
            <a:custGeom>
              <a:rect b="b" l="l" r="r" t="t"/>
              <a:pathLst>
                <a:path extrusionOk="0" h="2446" w="1709">
                  <a:moveTo>
                    <a:pt x="631" y="1"/>
                  </a:moveTo>
                  <a:cubicBezTo>
                    <a:pt x="0" y="706"/>
                    <a:pt x="122" y="1913"/>
                    <a:pt x="190" y="2353"/>
                  </a:cubicBezTo>
                  <a:cubicBezTo>
                    <a:pt x="199" y="2409"/>
                    <a:pt x="247" y="2446"/>
                    <a:pt x="296" y="2446"/>
                  </a:cubicBezTo>
                  <a:cubicBezTo>
                    <a:pt x="318" y="2446"/>
                    <a:pt x="340" y="2438"/>
                    <a:pt x="360" y="2421"/>
                  </a:cubicBezTo>
                  <a:cubicBezTo>
                    <a:pt x="719" y="2164"/>
                    <a:pt x="1661" y="1391"/>
                    <a:pt x="1709" y="448"/>
                  </a:cubicBezTo>
                  <a:lnTo>
                    <a:pt x="631"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7120762" y="3052967"/>
              <a:ext cx="64945" cy="41338"/>
            </a:xfrm>
            <a:custGeom>
              <a:rect b="b" l="l" r="r" t="t"/>
              <a:pathLst>
                <a:path extrusionOk="0" h="1576" w="2476">
                  <a:moveTo>
                    <a:pt x="448" y="0"/>
                  </a:moveTo>
                  <a:lnTo>
                    <a:pt x="0" y="1078"/>
                  </a:lnTo>
                  <a:cubicBezTo>
                    <a:pt x="444" y="1479"/>
                    <a:pt x="1093" y="1576"/>
                    <a:pt x="1622" y="1576"/>
                  </a:cubicBezTo>
                  <a:cubicBezTo>
                    <a:pt x="1925" y="1576"/>
                    <a:pt x="2190" y="1544"/>
                    <a:pt x="2353" y="1519"/>
                  </a:cubicBezTo>
                  <a:cubicBezTo>
                    <a:pt x="2434" y="1512"/>
                    <a:pt x="2475" y="1410"/>
                    <a:pt x="2421" y="1349"/>
                  </a:cubicBezTo>
                  <a:cubicBezTo>
                    <a:pt x="2156" y="990"/>
                    <a:pt x="1390" y="48"/>
                    <a:pt x="448"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6936496" y="2985477"/>
              <a:ext cx="64945" cy="41548"/>
            </a:xfrm>
            <a:custGeom>
              <a:rect b="b" l="l" r="r" t="t"/>
              <a:pathLst>
                <a:path extrusionOk="0" h="1584" w="2476">
                  <a:moveTo>
                    <a:pt x="854" y="1"/>
                  </a:moveTo>
                  <a:cubicBezTo>
                    <a:pt x="550" y="1"/>
                    <a:pt x="286" y="33"/>
                    <a:pt x="122" y="58"/>
                  </a:cubicBezTo>
                  <a:cubicBezTo>
                    <a:pt x="41" y="71"/>
                    <a:pt x="0" y="166"/>
                    <a:pt x="55" y="234"/>
                  </a:cubicBezTo>
                  <a:cubicBezTo>
                    <a:pt x="319" y="593"/>
                    <a:pt x="1085" y="1529"/>
                    <a:pt x="2028" y="1583"/>
                  </a:cubicBezTo>
                  <a:lnTo>
                    <a:pt x="2475" y="498"/>
                  </a:lnTo>
                  <a:cubicBezTo>
                    <a:pt x="2032" y="98"/>
                    <a:pt x="1383" y="1"/>
                    <a:pt x="854"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7022032" y="3104902"/>
              <a:ext cx="77929" cy="171675"/>
            </a:xfrm>
            <a:custGeom>
              <a:rect b="b" l="l" r="r" t="t"/>
              <a:pathLst>
                <a:path extrusionOk="0" h="6545" w="2971">
                  <a:moveTo>
                    <a:pt x="1262" y="0"/>
                  </a:moveTo>
                  <a:lnTo>
                    <a:pt x="1262" y="5228"/>
                  </a:lnTo>
                  <a:cubicBezTo>
                    <a:pt x="957" y="4902"/>
                    <a:pt x="625" y="4597"/>
                    <a:pt x="272" y="4326"/>
                  </a:cubicBezTo>
                  <a:lnTo>
                    <a:pt x="1" y="4685"/>
                  </a:lnTo>
                  <a:cubicBezTo>
                    <a:pt x="8" y="4692"/>
                    <a:pt x="726" y="5235"/>
                    <a:pt x="1174" y="5838"/>
                  </a:cubicBezTo>
                  <a:cubicBezTo>
                    <a:pt x="1228" y="5913"/>
                    <a:pt x="1262" y="6001"/>
                    <a:pt x="1262" y="6096"/>
                  </a:cubicBezTo>
                  <a:lnTo>
                    <a:pt x="1262" y="6306"/>
                  </a:lnTo>
                  <a:cubicBezTo>
                    <a:pt x="1252" y="6465"/>
                    <a:pt x="1369" y="6545"/>
                    <a:pt x="1486" y="6545"/>
                  </a:cubicBezTo>
                  <a:cubicBezTo>
                    <a:pt x="1603" y="6545"/>
                    <a:pt x="1720" y="6465"/>
                    <a:pt x="1710" y="6306"/>
                  </a:cubicBezTo>
                  <a:lnTo>
                    <a:pt x="1710" y="6096"/>
                  </a:lnTo>
                  <a:cubicBezTo>
                    <a:pt x="1710" y="6001"/>
                    <a:pt x="1737" y="5913"/>
                    <a:pt x="1798" y="5838"/>
                  </a:cubicBezTo>
                  <a:cubicBezTo>
                    <a:pt x="2245" y="5235"/>
                    <a:pt x="2964" y="4692"/>
                    <a:pt x="2971" y="4685"/>
                  </a:cubicBezTo>
                  <a:lnTo>
                    <a:pt x="2706" y="4326"/>
                  </a:lnTo>
                  <a:cubicBezTo>
                    <a:pt x="2347" y="4597"/>
                    <a:pt x="2015" y="4902"/>
                    <a:pt x="1710" y="5228"/>
                  </a:cubicBezTo>
                  <a:lnTo>
                    <a:pt x="17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6916141" y="3148234"/>
              <a:ext cx="121471" cy="83359"/>
            </a:xfrm>
            <a:custGeom>
              <a:rect b="b" l="l" r="r" t="t"/>
              <a:pathLst>
                <a:path extrusionOk="0" h="3178" w="4631">
                  <a:moveTo>
                    <a:pt x="174" y="0"/>
                  </a:moveTo>
                  <a:cubicBezTo>
                    <a:pt x="77" y="0"/>
                    <a:pt x="1" y="99"/>
                    <a:pt x="44" y="192"/>
                  </a:cubicBezTo>
                  <a:cubicBezTo>
                    <a:pt x="349" y="850"/>
                    <a:pt x="1441" y="2640"/>
                    <a:pt x="4438" y="3176"/>
                  </a:cubicBezTo>
                  <a:cubicBezTo>
                    <a:pt x="4446" y="3177"/>
                    <a:pt x="4454" y="3178"/>
                    <a:pt x="4462" y="3178"/>
                  </a:cubicBezTo>
                  <a:cubicBezTo>
                    <a:pt x="4564" y="3178"/>
                    <a:pt x="4631" y="3061"/>
                    <a:pt x="4580" y="2972"/>
                  </a:cubicBezTo>
                  <a:cubicBezTo>
                    <a:pt x="4207" y="2342"/>
                    <a:pt x="3000" y="681"/>
                    <a:pt x="200" y="3"/>
                  </a:cubicBezTo>
                  <a:cubicBezTo>
                    <a:pt x="191" y="1"/>
                    <a:pt x="182" y="0"/>
                    <a:pt x="1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7084407" y="3148234"/>
              <a:ext cx="121471" cy="83359"/>
            </a:xfrm>
            <a:custGeom>
              <a:rect b="b" l="l" r="r" t="t"/>
              <a:pathLst>
                <a:path extrusionOk="0" h="3178" w="4631">
                  <a:moveTo>
                    <a:pt x="4457" y="0"/>
                  </a:moveTo>
                  <a:cubicBezTo>
                    <a:pt x="4448" y="0"/>
                    <a:pt x="4440" y="1"/>
                    <a:pt x="4431" y="3"/>
                  </a:cubicBezTo>
                  <a:cubicBezTo>
                    <a:pt x="1630" y="681"/>
                    <a:pt x="423" y="2342"/>
                    <a:pt x="57" y="2972"/>
                  </a:cubicBezTo>
                  <a:cubicBezTo>
                    <a:pt x="0" y="3061"/>
                    <a:pt x="67" y="3178"/>
                    <a:pt x="169" y="3178"/>
                  </a:cubicBezTo>
                  <a:cubicBezTo>
                    <a:pt x="176" y="3178"/>
                    <a:pt x="185" y="3177"/>
                    <a:pt x="193" y="3176"/>
                  </a:cubicBezTo>
                  <a:cubicBezTo>
                    <a:pt x="3190" y="2640"/>
                    <a:pt x="4281" y="850"/>
                    <a:pt x="4587" y="192"/>
                  </a:cubicBezTo>
                  <a:cubicBezTo>
                    <a:pt x="4630" y="99"/>
                    <a:pt x="4554" y="0"/>
                    <a:pt x="44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7037508" y="2906184"/>
              <a:ext cx="46978" cy="62847"/>
            </a:xfrm>
            <a:custGeom>
              <a:rect b="b" l="l" r="r" t="t"/>
              <a:pathLst>
                <a:path extrusionOk="0" h="2396" w="1791">
                  <a:moveTo>
                    <a:pt x="899" y="0"/>
                  </a:moveTo>
                  <a:cubicBezTo>
                    <a:pt x="864" y="0"/>
                    <a:pt x="828" y="19"/>
                    <a:pt x="808" y="56"/>
                  </a:cubicBezTo>
                  <a:cubicBezTo>
                    <a:pt x="570" y="436"/>
                    <a:pt x="1" y="1507"/>
                    <a:pt x="313" y="2396"/>
                  </a:cubicBezTo>
                  <a:lnTo>
                    <a:pt x="1479" y="2396"/>
                  </a:lnTo>
                  <a:cubicBezTo>
                    <a:pt x="1791" y="1507"/>
                    <a:pt x="1228" y="436"/>
                    <a:pt x="991" y="56"/>
                  </a:cubicBezTo>
                  <a:cubicBezTo>
                    <a:pt x="970" y="19"/>
                    <a:pt x="935" y="0"/>
                    <a:pt x="899"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7037508" y="3110752"/>
              <a:ext cx="47162" cy="62900"/>
            </a:xfrm>
            <a:custGeom>
              <a:rect b="b" l="l" r="r" t="t"/>
              <a:pathLst>
                <a:path extrusionOk="0" h="2398" w="1798">
                  <a:moveTo>
                    <a:pt x="313" y="1"/>
                  </a:moveTo>
                  <a:cubicBezTo>
                    <a:pt x="1" y="896"/>
                    <a:pt x="570" y="1960"/>
                    <a:pt x="808" y="2347"/>
                  </a:cubicBezTo>
                  <a:cubicBezTo>
                    <a:pt x="828" y="2381"/>
                    <a:pt x="864" y="2398"/>
                    <a:pt x="899" y="2398"/>
                  </a:cubicBezTo>
                  <a:cubicBezTo>
                    <a:pt x="935" y="2398"/>
                    <a:pt x="970" y="2381"/>
                    <a:pt x="991" y="2347"/>
                  </a:cubicBezTo>
                  <a:cubicBezTo>
                    <a:pt x="1221" y="1960"/>
                    <a:pt x="1798" y="896"/>
                    <a:pt x="1479"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7131962" y="3022225"/>
              <a:ext cx="63345" cy="35463"/>
            </a:xfrm>
            <a:custGeom>
              <a:rect b="b" l="l" r="r" t="t"/>
              <a:pathLst>
                <a:path extrusionOk="0" h="1352" w="2415">
                  <a:moveTo>
                    <a:pt x="571" y="0"/>
                  </a:moveTo>
                  <a:cubicBezTo>
                    <a:pt x="378" y="0"/>
                    <a:pt x="185" y="28"/>
                    <a:pt x="0" y="94"/>
                  </a:cubicBezTo>
                  <a:lnTo>
                    <a:pt x="0" y="1260"/>
                  </a:lnTo>
                  <a:cubicBezTo>
                    <a:pt x="183" y="1325"/>
                    <a:pt x="374" y="1351"/>
                    <a:pt x="565" y="1351"/>
                  </a:cubicBezTo>
                  <a:cubicBezTo>
                    <a:pt x="1301" y="1351"/>
                    <a:pt x="2038" y="954"/>
                    <a:pt x="2340" y="765"/>
                  </a:cubicBezTo>
                  <a:cubicBezTo>
                    <a:pt x="2414" y="725"/>
                    <a:pt x="2414" y="623"/>
                    <a:pt x="2340" y="582"/>
                  </a:cubicBezTo>
                  <a:cubicBezTo>
                    <a:pt x="2039" y="400"/>
                    <a:pt x="1304" y="0"/>
                    <a:pt x="571"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6926896" y="3022199"/>
              <a:ext cx="63345" cy="35489"/>
            </a:xfrm>
            <a:custGeom>
              <a:rect b="b" l="l" r="r" t="t"/>
              <a:pathLst>
                <a:path extrusionOk="0" h="1353" w="2415">
                  <a:moveTo>
                    <a:pt x="1837" y="0"/>
                  </a:moveTo>
                  <a:cubicBezTo>
                    <a:pt x="1103" y="0"/>
                    <a:pt x="374" y="396"/>
                    <a:pt x="68" y="583"/>
                  </a:cubicBezTo>
                  <a:cubicBezTo>
                    <a:pt x="0" y="624"/>
                    <a:pt x="0" y="726"/>
                    <a:pt x="68" y="766"/>
                  </a:cubicBezTo>
                  <a:cubicBezTo>
                    <a:pt x="375" y="955"/>
                    <a:pt x="1109" y="1352"/>
                    <a:pt x="1846" y="1352"/>
                  </a:cubicBezTo>
                  <a:cubicBezTo>
                    <a:pt x="2038" y="1352"/>
                    <a:pt x="2230" y="1326"/>
                    <a:pt x="2414" y="1261"/>
                  </a:cubicBezTo>
                  <a:lnTo>
                    <a:pt x="2414" y="95"/>
                  </a:lnTo>
                  <a:cubicBezTo>
                    <a:pt x="2227" y="28"/>
                    <a:pt x="2032" y="0"/>
                    <a:pt x="1837"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7100302" y="2944558"/>
              <a:ext cx="56526" cy="56132"/>
            </a:xfrm>
            <a:custGeom>
              <a:rect b="b" l="l" r="r" t="t"/>
              <a:pathLst>
                <a:path extrusionOk="0" h="2140" w="2155">
                  <a:moveTo>
                    <a:pt x="2034" y="0"/>
                  </a:moveTo>
                  <a:cubicBezTo>
                    <a:pt x="2026" y="0"/>
                    <a:pt x="2017" y="1"/>
                    <a:pt x="2007" y="4"/>
                  </a:cubicBezTo>
                  <a:cubicBezTo>
                    <a:pt x="1573" y="105"/>
                    <a:pt x="407" y="458"/>
                    <a:pt x="0" y="1312"/>
                  </a:cubicBezTo>
                  <a:lnTo>
                    <a:pt x="828" y="2140"/>
                  </a:lnTo>
                  <a:cubicBezTo>
                    <a:pt x="1675" y="1733"/>
                    <a:pt x="2035" y="567"/>
                    <a:pt x="2136" y="133"/>
                  </a:cubicBezTo>
                  <a:cubicBezTo>
                    <a:pt x="2154" y="61"/>
                    <a:pt x="2099" y="0"/>
                    <a:pt x="2034"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6965218" y="3079092"/>
              <a:ext cx="56499" cy="56158"/>
            </a:xfrm>
            <a:custGeom>
              <a:rect b="b" l="l" r="r" t="t"/>
              <a:pathLst>
                <a:path extrusionOk="0" h="2141" w="2154">
                  <a:moveTo>
                    <a:pt x="1333" y="1"/>
                  </a:moveTo>
                  <a:cubicBezTo>
                    <a:pt x="485" y="408"/>
                    <a:pt x="126" y="1574"/>
                    <a:pt x="24" y="2008"/>
                  </a:cubicBezTo>
                  <a:cubicBezTo>
                    <a:pt x="0" y="2074"/>
                    <a:pt x="56" y="2140"/>
                    <a:pt x="126" y="2140"/>
                  </a:cubicBezTo>
                  <a:cubicBezTo>
                    <a:pt x="135" y="2140"/>
                    <a:pt x="144" y="2139"/>
                    <a:pt x="153" y="2137"/>
                  </a:cubicBezTo>
                  <a:cubicBezTo>
                    <a:pt x="587" y="2035"/>
                    <a:pt x="1746" y="1682"/>
                    <a:pt x="2153" y="828"/>
                  </a:cubicBezTo>
                  <a:lnTo>
                    <a:pt x="1333" y="1"/>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6"/>
            <p:cNvSpPr/>
            <p:nvPr/>
          </p:nvSpPr>
          <p:spPr>
            <a:xfrm>
              <a:off x="7100302" y="3079276"/>
              <a:ext cx="56499" cy="56027"/>
            </a:xfrm>
            <a:custGeom>
              <a:rect b="b" l="l" r="r" t="t"/>
              <a:pathLst>
                <a:path extrusionOk="0" h="2136" w="2154">
                  <a:moveTo>
                    <a:pt x="828" y="1"/>
                  </a:moveTo>
                  <a:lnTo>
                    <a:pt x="0" y="821"/>
                  </a:lnTo>
                  <a:cubicBezTo>
                    <a:pt x="407" y="1669"/>
                    <a:pt x="1573" y="2028"/>
                    <a:pt x="2007" y="2130"/>
                  </a:cubicBezTo>
                  <a:cubicBezTo>
                    <a:pt x="2018" y="2134"/>
                    <a:pt x="2029" y="2135"/>
                    <a:pt x="2039" y="2135"/>
                  </a:cubicBezTo>
                  <a:cubicBezTo>
                    <a:pt x="2101" y="2135"/>
                    <a:pt x="2154" y="2071"/>
                    <a:pt x="2136" y="2001"/>
                  </a:cubicBezTo>
                  <a:cubicBezTo>
                    <a:pt x="2035" y="1567"/>
                    <a:pt x="1682" y="407"/>
                    <a:pt x="828" y="1"/>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6"/>
            <p:cNvSpPr/>
            <p:nvPr/>
          </p:nvSpPr>
          <p:spPr>
            <a:xfrm>
              <a:off x="6965218" y="2944558"/>
              <a:ext cx="56499" cy="56132"/>
            </a:xfrm>
            <a:custGeom>
              <a:rect b="b" l="l" r="r" t="t"/>
              <a:pathLst>
                <a:path extrusionOk="0" h="2140" w="2154">
                  <a:moveTo>
                    <a:pt x="124" y="0"/>
                  </a:moveTo>
                  <a:cubicBezTo>
                    <a:pt x="55" y="0"/>
                    <a:pt x="0" y="61"/>
                    <a:pt x="24" y="133"/>
                  </a:cubicBezTo>
                  <a:cubicBezTo>
                    <a:pt x="126" y="567"/>
                    <a:pt x="478" y="1733"/>
                    <a:pt x="1333" y="2140"/>
                  </a:cubicBezTo>
                  <a:lnTo>
                    <a:pt x="2153" y="1312"/>
                  </a:lnTo>
                  <a:cubicBezTo>
                    <a:pt x="1746" y="465"/>
                    <a:pt x="587" y="105"/>
                    <a:pt x="153" y="4"/>
                  </a:cubicBezTo>
                  <a:cubicBezTo>
                    <a:pt x="143" y="1"/>
                    <a:pt x="133" y="0"/>
                    <a:pt x="124" y="0"/>
                  </a:cubicBez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6"/>
            <p:cNvSpPr/>
            <p:nvPr/>
          </p:nvSpPr>
          <p:spPr>
            <a:xfrm>
              <a:off x="6984156" y="2963129"/>
              <a:ext cx="153708" cy="153524"/>
            </a:xfrm>
            <a:custGeom>
              <a:rect b="b" l="l" r="r" t="t"/>
              <a:pathLst>
                <a:path extrusionOk="0" h="5853" w="5860">
                  <a:moveTo>
                    <a:pt x="2930" y="1"/>
                  </a:moveTo>
                  <a:cubicBezTo>
                    <a:pt x="1316" y="1"/>
                    <a:pt x="1" y="1310"/>
                    <a:pt x="1" y="2930"/>
                  </a:cubicBezTo>
                  <a:cubicBezTo>
                    <a:pt x="1" y="4544"/>
                    <a:pt x="1316" y="5853"/>
                    <a:pt x="2930" y="5853"/>
                  </a:cubicBezTo>
                  <a:cubicBezTo>
                    <a:pt x="4550" y="5853"/>
                    <a:pt x="5859" y="4544"/>
                    <a:pt x="5859" y="2930"/>
                  </a:cubicBezTo>
                  <a:cubicBezTo>
                    <a:pt x="5859" y="1310"/>
                    <a:pt x="4550" y="1"/>
                    <a:pt x="2930" y="1"/>
                  </a:cubicBezTo>
                  <a:close/>
                </a:path>
              </a:pathLst>
            </a:cu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6"/>
            <p:cNvSpPr/>
            <p:nvPr/>
          </p:nvSpPr>
          <p:spPr>
            <a:xfrm>
              <a:off x="7001940" y="2980756"/>
              <a:ext cx="118114" cy="118297"/>
            </a:xfrm>
            <a:custGeom>
              <a:rect b="b" l="l" r="r" t="t"/>
              <a:pathLst>
                <a:path extrusionOk="0" h="4510" w="4503">
                  <a:moveTo>
                    <a:pt x="2252" y="0"/>
                  </a:moveTo>
                  <a:cubicBezTo>
                    <a:pt x="1011" y="0"/>
                    <a:pt x="1" y="1011"/>
                    <a:pt x="1" y="2258"/>
                  </a:cubicBezTo>
                  <a:cubicBezTo>
                    <a:pt x="1" y="3499"/>
                    <a:pt x="1011" y="4509"/>
                    <a:pt x="2252" y="4509"/>
                  </a:cubicBezTo>
                  <a:cubicBezTo>
                    <a:pt x="3499" y="4509"/>
                    <a:pt x="4503" y="3499"/>
                    <a:pt x="4503" y="2258"/>
                  </a:cubicBezTo>
                  <a:cubicBezTo>
                    <a:pt x="4503" y="1011"/>
                    <a:pt x="3499" y="0"/>
                    <a:pt x="2252"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46"/>
          <p:cNvSpPr/>
          <p:nvPr/>
        </p:nvSpPr>
        <p:spPr>
          <a:xfrm>
            <a:off x="3123525" y="2711100"/>
            <a:ext cx="2508300" cy="74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
        <p:nvSpPr>
          <p:cNvPr id="1148" name="Google Shape;1148;p46"/>
          <p:cNvSpPr/>
          <p:nvPr/>
        </p:nvSpPr>
        <p:spPr>
          <a:xfrm>
            <a:off x="3506225" y="2253150"/>
            <a:ext cx="1645800" cy="1658400"/>
          </a:xfrm>
          <a:prstGeom prst="mathMultiply">
            <a:avLst>
              <a:gd fmla="val 23520"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47"/>
          <p:cNvSpPr txBox="1"/>
          <p:nvPr>
            <p:ph type="title"/>
          </p:nvPr>
        </p:nvSpPr>
        <p:spPr>
          <a:xfrm>
            <a:off x="762900" y="539500"/>
            <a:ext cx="7459200" cy="12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 No signs of slowdown </a:t>
            </a:r>
            <a:endParaRPr sz="4800"/>
          </a:p>
        </p:txBody>
      </p:sp>
      <p:sp>
        <p:nvSpPr>
          <p:cNvPr id="1154" name="Google Shape;1154;p47"/>
          <p:cNvSpPr/>
          <p:nvPr/>
        </p:nvSpPr>
        <p:spPr>
          <a:xfrm>
            <a:off x="1861200" y="1466950"/>
            <a:ext cx="5262600" cy="335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pic>
        <p:nvPicPr>
          <p:cNvPr id="1155" name="Google Shape;1155;p47"/>
          <p:cNvPicPr preferRelativeResize="0"/>
          <p:nvPr/>
        </p:nvPicPr>
        <p:blipFill rotWithShape="1">
          <a:blip r:embed="rId3">
            <a:alphaModFix/>
          </a:blip>
          <a:srcRect b="13277" l="0" r="0" t="0"/>
          <a:stretch/>
        </p:blipFill>
        <p:spPr>
          <a:xfrm>
            <a:off x="1904063" y="1508712"/>
            <a:ext cx="5176873" cy="3272274"/>
          </a:xfrm>
          <a:prstGeom prst="rect">
            <a:avLst/>
          </a:prstGeom>
          <a:noFill/>
          <a:ln>
            <a:noFill/>
          </a:ln>
        </p:spPr>
      </p:pic>
      <p:sp>
        <p:nvSpPr>
          <p:cNvPr id="1156" name="Google Shape;1156;p47"/>
          <p:cNvSpPr txBox="1"/>
          <p:nvPr>
            <p:ph type="title"/>
          </p:nvPr>
        </p:nvSpPr>
        <p:spPr>
          <a:xfrm>
            <a:off x="1247850" y="1968300"/>
            <a:ext cx="6648300" cy="12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So what can we do?</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6"/>
                                        </p:tgtEl>
                                        <p:attrNameLst>
                                          <p:attrName>style.visibility</p:attrName>
                                        </p:attrNameLst>
                                      </p:cBhvr>
                                      <p:to>
                                        <p:strVal val="visible"/>
                                      </p:to>
                                    </p:set>
                                    <p:animEffect filter="fade" transition="in">
                                      <p:cBhvr>
                                        <p:cTn dur="2500"/>
                                        <p:tgtEl>
                                          <p:spTgt spid="1156"/>
                                        </p:tgtEl>
                                      </p:cBhvr>
                                    </p:animEffect>
                                  </p:childTnLst>
                                </p:cTn>
                              </p:par>
                              <p:par>
                                <p:cTn fill="hold" nodeType="withEffect" presetClass="exit" presetID="10" presetSubtype="0">
                                  <p:stCondLst>
                                    <p:cond delay="0"/>
                                  </p:stCondLst>
                                  <p:childTnLst>
                                    <p:animEffect filter="fade" transition="out">
                                      <p:cBhvr>
                                        <p:cTn dur="100"/>
                                        <p:tgtEl>
                                          <p:spTgt spid="1154"/>
                                        </p:tgtEl>
                                      </p:cBhvr>
                                    </p:animEffect>
                                    <p:set>
                                      <p:cBhvr>
                                        <p:cTn dur="1" fill="hold">
                                          <p:stCondLst>
                                            <p:cond delay="100"/>
                                          </p:stCondLst>
                                        </p:cTn>
                                        <p:tgtEl>
                                          <p:spTgt spid="11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
                                        <p:tgtEl>
                                          <p:spTgt spid="1155"/>
                                        </p:tgtEl>
                                      </p:cBhvr>
                                    </p:animEffect>
                                    <p:set>
                                      <p:cBhvr>
                                        <p:cTn dur="1" fill="hold">
                                          <p:stCondLst>
                                            <p:cond delay="100"/>
                                          </p:stCondLst>
                                        </p:cTn>
                                        <p:tgtEl>
                                          <p:spTgt spid="11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48"/>
          <p:cNvSpPr txBox="1"/>
          <p:nvPr/>
        </p:nvSpPr>
        <p:spPr>
          <a:xfrm>
            <a:off x="2267700" y="75"/>
            <a:ext cx="46086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Hind"/>
                <a:ea typeface="Hind"/>
                <a:cs typeface="Hind"/>
                <a:sym typeface="Hind"/>
              </a:rPr>
              <a:t>Sector by Total CO2 emissions (metric tons)</a:t>
            </a:r>
            <a:endParaRPr sz="1800">
              <a:solidFill>
                <a:schemeClr val="dk1"/>
              </a:solidFill>
              <a:latin typeface="Hind"/>
              <a:ea typeface="Hind"/>
              <a:cs typeface="Hind"/>
              <a:sym typeface="Hind"/>
            </a:endParaRPr>
          </a:p>
        </p:txBody>
      </p:sp>
      <p:pic>
        <p:nvPicPr>
          <p:cNvPr id="1162" name="Google Shape;1162;p48"/>
          <p:cNvPicPr preferRelativeResize="0"/>
          <p:nvPr/>
        </p:nvPicPr>
        <p:blipFill>
          <a:blip r:embed="rId3">
            <a:alphaModFix/>
          </a:blip>
          <a:stretch>
            <a:fillRect/>
          </a:stretch>
        </p:blipFill>
        <p:spPr>
          <a:xfrm>
            <a:off x="588138" y="404487"/>
            <a:ext cx="7967725" cy="4334525"/>
          </a:xfrm>
          <a:prstGeom prst="rect">
            <a:avLst/>
          </a:prstGeom>
          <a:noFill/>
          <a:ln>
            <a:noFill/>
          </a:ln>
        </p:spPr>
      </p:pic>
      <p:sp>
        <p:nvSpPr>
          <p:cNvPr id="1163" name="Google Shape;1163;p48"/>
          <p:cNvSpPr/>
          <p:nvPr/>
        </p:nvSpPr>
        <p:spPr>
          <a:xfrm>
            <a:off x="6403125" y="404475"/>
            <a:ext cx="1081200" cy="2592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ind"/>
              <a:ea typeface="Hind"/>
              <a:cs typeface="Hind"/>
              <a:sym typeface="Hi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49"/>
          <p:cNvSpPr txBox="1"/>
          <p:nvPr>
            <p:ph type="title"/>
          </p:nvPr>
        </p:nvSpPr>
        <p:spPr>
          <a:xfrm>
            <a:off x="3097800" y="28000"/>
            <a:ext cx="2948400" cy="85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rPr>
              <a:t>Sector by Biogenic CO</a:t>
            </a:r>
            <a:r>
              <a:rPr baseline="-25000" lang="en" sz="1800">
                <a:solidFill>
                  <a:schemeClr val="dk2"/>
                </a:solidFill>
              </a:rPr>
              <a:t>2</a:t>
            </a:r>
            <a:endParaRPr baseline="-25000" sz="1800">
              <a:solidFill>
                <a:schemeClr val="dk2"/>
              </a:solidFill>
            </a:endParaRPr>
          </a:p>
        </p:txBody>
      </p:sp>
      <p:pic>
        <p:nvPicPr>
          <p:cNvPr id="1169" name="Google Shape;1169;p49"/>
          <p:cNvPicPr preferRelativeResize="0"/>
          <p:nvPr/>
        </p:nvPicPr>
        <p:blipFill rotWithShape="1">
          <a:blip r:embed="rId3">
            <a:alphaModFix/>
          </a:blip>
          <a:srcRect b="0" l="838" r="7029" t="0"/>
          <a:stretch/>
        </p:blipFill>
        <p:spPr>
          <a:xfrm>
            <a:off x="578200" y="878200"/>
            <a:ext cx="7987598" cy="3517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50"/>
          <p:cNvSpPr/>
          <p:nvPr/>
        </p:nvSpPr>
        <p:spPr>
          <a:xfrm rot="-1771159">
            <a:off x="7238088" y="5116918"/>
            <a:ext cx="27624" cy="25211"/>
          </a:xfrm>
          <a:custGeom>
            <a:rect b="b" l="l" r="r" t="t"/>
            <a:pathLst>
              <a:path extrusionOk="0" h="282" w="309">
                <a:moveTo>
                  <a:pt x="160" y="0"/>
                </a:moveTo>
                <a:cubicBezTo>
                  <a:pt x="148" y="0"/>
                  <a:pt x="136" y="2"/>
                  <a:pt x="124" y="6"/>
                </a:cubicBezTo>
                <a:cubicBezTo>
                  <a:pt x="47" y="21"/>
                  <a:pt x="0" y="98"/>
                  <a:pt x="16" y="175"/>
                </a:cubicBezTo>
                <a:cubicBezTo>
                  <a:pt x="35" y="239"/>
                  <a:pt x="91" y="282"/>
                  <a:pt x="153" y="282"/>
                </a:cubicBezTo>
                <a:cubicBezTo>
                  <a:pt x="166" y="282"/>
                  <a:pt x="179" y="280"/>
                  <a:pt x="193" y="276"/>
                </a:cubicBezTo>
                <a:cubicBezTo>
                  <a:pt x="270" y="252"/>
                  <a:pt x="308" y="175"/>
                  <a:pt x="293" y="106"/>
                </a:cubicBezTo>
                <a:cubicBezTo>
                  <a:pt x="274" y="43"/>
                  <a:pt x="218" y="0"/>
                  <a:pt x="160" y="0"/>
                </a:cubicBezTo>
                <a:close/>
              </a:path>
            </a:pathLst>
          </a:custGeom>
          <a:solidFill>
            <a:srgbClr val="7A4C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0"/>
          <p:cNvSpPr txBox="1"/>
          <p:nvPr>
            <p:ph type="title"/>
          </p:nvPr>
        </p:nvSpPr>
        <p:spPr>
          <a:xfrm>
            <a:off x="563425" y="1424250"/>
            <a:ext cx="4349400" cy="10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2"/>
                </a:solidFill>
              </a:rPr>
              <a:t>The Problem with Paper:</a:t>
            </a:r>
            <a:endParaRPr sz="2500">
              <a:solidFill>
                <a:schemeClr val="dk2"/>
              </a:solidFill>
            </a:endParaRPr>
          </a:p>
        </p:txBody>
      </p:sp>
      <p:grpSp>
        <p:nvGrpSpPr>
          <p:cNvPr id="1176" name="Google Shape;1176;p50"/>
          <p:cNvGrpSpPr/>
          <p:nvPr/>
        </p:nvGrpSpPr>
        <p:grpSpPr>
          <a:xfrm>
            <a:off x="5600342" y="3302365"/>
            <a:ext cx="348921" cy="1299518"/>
            <a:chOff x="4397075" y="1531775"/>
            <a:chExt cx="282825" cy="1053350"/>
          </a:xfrm>
        </p:grpSpPr>
        <p:sp>
          <p:nvSpPr>
            <p:cNvPr id="1177" name="Google Shape;1177;p50"/>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0"/>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0"/>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0"/>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0"/>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0"/>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0"/>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0"/>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0"/>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50"/>
          <p:cNvGrpSpPr/>
          <p:nvPr/>
        </p:nvGrpSpPr>
        <p:grpSpPr>
          <a:xfrm>
            <a:off x="6098330" y="2900256"/>
            <a:ext cx="458686" cy="1708323"/>
            <a:chOff x="4397075" y="1531775"/>
            <a:chExt cx="282825" cy="1053350"/>
          </a:xfrm>
        </p:grpSpPr>
        <p:sp>
          <p:nvSpPr>
            <p:cNvPr id="1188" name="Google Shape;1188;p50"/>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0"/>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0"/>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0"/>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0"/>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0"/>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0"/>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0"/>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0"/>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0"/>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50"/>
          <p:cNvGrpSpPr/>
          <p:nvPr/>
        </p:nvGrpSpPr>
        <p:grpSpPr>
          <a:xfrm>
            <a:off x="6706082" y="2322914"/>
            <a:ext cx="613674" cy="2285559"/>
            <a:chOff x="4397075" y="1531775"/>
            <a:chExt cx="282825" cy="1053350"/>
          </a:xfrm>
        </p:grpSpPr>
        <p:sp>
          <p:nvSpPr>
            <p:cNvPr id="1199" name="Google Shape;1199;p50"/>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0"/>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0"/>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0"/>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0"/>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0"/>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0"/>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0"/>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0"/>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0"/>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50"/>
          <p:cNvGrpSpPr/>
          <p:nvPr/>
        </p:nvGrpSpPr>
        <p:grpSpPr>
          <a:xfrm>
            <a:off x="7459887" y="1475330"/>
            <a:ext cx="841263" cy="3133295"/>
            <a:chOff x="4397075" y="1531775"/>
            <a:chExt cx="282825" cy="1053350"/>
          </a:xfrm>
        </p:grpSpPr>
        <p:sp>
          <p:nvSpPr>
            <p:cNvPr id="1210" name="Google Shape;1210;p50"/>
            <p:cNvSpPr/>
            <p:nvPr/>
          </p:nvSpPr>
          <p:spPr>
            <a:xfrm>
              <a:off x="4525650" y="1669175"/>
              <a:ext cx="39650" cy="915950"/>
            </a:xfrm>
            <a:custGeom>
              <a:rect b="b" l="l" r="r" t="t"/>
              <a:pathLst>
                <a:path extrusionOk="0" h="36638" w="1586">
                  <a:moveTo>
                    <a:pt x="240" y="0"/>
                  </a:moveTo>
                  <a:cubicBezTo>
                    <a:pt x="240" y="2954"/>
                    <a:pt x="297" y="5360"/>
                    <a:pt x="342" y="7697"/>
                  </a:cubicBezTo>
                  <a:cubicBezTo>
                    <a:pt x="434" y="12224"/>
                    <a:pt x="513" y="16124"/>
                    <a:pt x="183" y="22019"/>
                  </a:cubicBezTo>
                  <a:cubicBezTo>
                    <a:pt x="0" y="25155"/>
                    <a:pt x="228" y="36170"/>
                    <a:pt x="240" y="36638"/>
                  </a:cubicBezTo>
                  <a:lnTo>
                    <a:pt x="1312" y="36615"/>
                  </a:lnTo>
                  <a:cubicBezTo>
                    <a:pt x="1312" y="36501"/>
                    <a:pt x="1072" y="25178"/>
                    <a:pt x="1243" y="22076"/>
                  </a:cubicBezTo>
                  <a:cubicBezTo>
                    <a:pt x="1585" y="16147"/>
                    <a:pt x="1505" y="12224"/>
                    <a:pt x="1414" y="7674"/>
                  </a:cubicBezTo>
                  <a:cubicBezTo>
                    <a:pt x="1369" y="5348"/>
                    <a:pt x="1312" y="2942"/>
                    <a:pt x="13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0"/>
            <p:cNvSpPr/>
            <p:nvPr/>
          </p:nvSpPr>
          <p:spPr>
            <a:xfrm>
              <a:off x="4397075" y="1531775"/>
              <a:ext cx="282825" cy="774975"/>
            </a:xfrm>
            <a:custGeom>
              <a:rect b="b" l="l" r="r" t="t"/>
              <a:pathLst>
                <a:path extrusionOk="0" h="30999" w="11313">
                  <a:moveTo>
                    <a:pt x="5588" y="0"/>
                  </a:moveTo>
                  <a:cubicBezTo>
                    <a:pt x="5577" y="46"/>
                    <a:pt x="5542" y="148"/>
                    <a:pt x="5508" y="297"/>
                  </a:cubicBezTo>
                  <a:cubicBezTo>
                    <a:pt x="5463" y="456"/>
                    <a:pt x="5417" y="673"/>
                    <a:pt x="5349" y="924"/>
                  </a:cubicBezTo>
                  <a:cubicBezTo>
                    <a:pt x="4995" y="2326"/>
                    <a:pt x="4334" y="5052"/>
                    <a:pt x="3707" y="7697"/>
                  </a:cubicBezTo>
                  <a:cubicBezTo>
                    <a:pt x="3650" y="7902"/>
                    <a:pt x="3604" y="8119"/>
                    <a:pt x="3558" y="8336"/>
                  </a:cubicBezTo>
                  <a:cubicBezTo>
                    <a:pt x="2977" y="10776"/>
                    <a:pt x="2452" y="13056"/>
                    <a:pt x="2270" y="14048"/>
                  </a:cubicBezTo>
                  <a:cubicBezTo>
                    <a:pt x="2236" y="14185"/>
                    <a:pt x="2224" y="14299"/>
                    <a:pt x="2213" y="14379"/>
                  </a:cubicBezTo>
                  <a:cubicBezTo>
                    <a:pt x="2201" y="14459"/>
                    <a:pt x="2190" y="14539"/>
                    <a:pt x="2167" y="14619"/>
                  </a:cubicBezTo>
                  <a:cubicBezTo>
                    <a:pt x="2008" y="15725"/>
                    <a:pt x="1848" y="16831"/>
                    <a:pt x="1688" y="17937"/>
                  </a:cubicBezTo>
                  <a:cubicBezTo>
                    <a:pt x="1574" y="18689"/>
                    <a:pt x="1472" y="19442"/>
                    <a:pt x="1369" y="20206"/>
                  </a:cubicBezTo>
                  <a:cubicBezTo>
                    <a:pt x="1358" y="20309"/>
                    <a:pt x="1335" y="20411"/>
                    <a:pt x="1323" y="20525"/>
                  </a:cubicBezTo>
                  <a:cubicBezTo>
                    <a:pt x="1164" y="21711"/>
                    <a:pt x="1015" y="22908"/>
                    <a:pt x="879" y="24106"/>
                  </a:cubicBezTo>
                  <a:cubicBezTo>
                    <a:pt x="879" y="24129"/>
                    <a:pt x="879" y="24140"/>
                    <a:pt x="879" y="24163"/>
                  </a:cubicBezTo>
                  <a:cubicBezTo>
                    <a:pt x="867" y="24277"/>
                    <a:pt x="844" y="24391"/>
                    <a:pt x="833" y="24493"/>
                  </a:cubicBezTo>
                  <a:cubicBezTo>
                    <a:pt x="730" y="25349"/>
                    <a:pt x="571" y="26227"/>
                    <a:pt x="434" y="27093"/>
                  </a:cubicBezTo>
                  <a:cubicBezTo>
                    <a:pt x="423" y="27173"/>
                    <a:pt x="400" y="27241"/>
                    <a:pt x="388" y="27321"/>
                  </a:cubicBezTo>
                  <a:cubicBezTo>
                    <a:pt x="251" y="28188"/>
                    <a:pt x="115" y="29055"/>
                    <a:pt x="46" y="29898"/>
                  </a:cubicBezTo>
                  <a:cubicBezTo>
                    <a:pt x="46" y="29967"/>
                    <a:pt x="35" y="30035"/>
                    <a:pt x="35" y="30104"/>
                  </a:cubicBezTo>
                  <a:cubicBezTo>
                    <a:pt x="12" y="30343"/>
                    <a:pt x="1" y="30583"/>
                    <a:pt x="1" y="30811"/>
                  </a:cubicBezTo>
                  <a:cubicBezTo>
                    <a:pt x="1029" y="30956"/>
                    <a:pt x="2207" y="30999"/>
                    <a:pt x="3440" y="30999"/>
                  </a:cubicBezTo>
                  <a:cubicBezTo>
                    <a:pt x="3944" y="30999"/>
                    <a:pt x="4457" y="30992"/>
                    <a:pt x="4972" y="30982"/>
                  </a:cubicBezTo>
                  <a:cubicBezTo>
                    <a:pt x="5189" y="30970"/>
                    <a:pt x="5406" y="30970"/>
                    <a:pt x="5622" y="30959"/>
                  </a:cubicBezTo>
                  <a:lnTo>
                    <a:pt x="5896" y="30959"/>
                  </a:lnTo>
                  <a:cubicBezTo>
                    <a:pt x="5907" y="30959"/>
                    <a:pt x="5930" y="30959"/>
                    <a:pt x="5953" y="30947"/>
                  </a:cubicBezTo>
                  <a:lnTo>
                    <a:pt x="6181" y="30947"/>
                  </a:lnTo>
                  <a:cubicBezTo>
                    <a:pt x="6249" y="30947"/>
                    <a:pt x="6318" y="30936"/>
                    <a:pt x="6386" y="30936"/>
                  </a:cubicBezTo>
                  <a:cubicBezTo>
                    <a:pt x="6671" y="30925"/>
                    <a:pt x="6956" y="30925"/>
                    <a:pt x="7241" y="30913"/>
                  </a:cubicBezTo>
                  <a:cubicBezTo>
                    <a:pt x="8156" y="30885"/>
                    <a:pt x="9048" y="30861"/>
                    <a:pt x="9878" y="30861"/>
                  </a:cubicBezTo>
                  <a:cubicBezTo>
                    <a:pt x="10373" y="30861"/>
                    <a:pt x="10846" y="30869"/>
                    <a:pt x="11289" y="30890"/>
                  </a:cubicBezTo>
                  <a:cubicBezTo>
                    <a:pt x="11312" y="30754"/>
                    <a:pt x="11312" y="30514"/>
                    <a:pt x="11301" y="30206"/>
                  </a:cubicBezTo>
                  <a:cubicBezTo>
                    <a:pt x="11301" y="30138"/>
                    <a:pt x="11289" y="30069"/>
                    <a:pt x="11289" y="30001"/>
                  </a:cubicBezTo>
                  <a:cubicBezTo>
                    <a:pt x="11244" y="29431"/>
                    <a:pt x="11153" y="28633"/>
                    <a:pt x="11027" y="27686"/>
                  </a:cubicBezTo>
                  <a:cubicBezTo>
                    <a:pt x="11027" y="27618"/>
                    <a:pt x="11016" y="27561"/>
                    <a:pt x="11004" y="27492"/>
                  </a:cubicBezTo>
                  <a:cubicBezTo>
                    <a:pt x="11004" y="27481"/>
                    <a:pt x="11004" y="27470"/>
                    <a:pt x="11004" y="27458"/>
                  </a:cubicBezTo>
                  <a:cubicBezTo>
                    <a:pt x="10902" y="26774"/>
                    <a:pt x="10788" y="25999"/>
                    <a:pt x="10662" y="25166"/>
                  </a:cubicBezTo>
                  <a:cubicBezTo>
                    <a:pt x="10651" y="25075"/>
                    <a:pt x="10639" y="24984"/>
                    <a:pt x="10617" y="24892"/>
                  </a:cubicBezTo>
                  <a:cubicBezTo>
                    <a:pt x="10457" y="23855"/>
                    <a:pt x="10275" y="22715"/>
                    <a:pt x="10069" y="21529"/>
                  </a:cubicBezTo>
                  <a:cubicBezTo>
                    <a:pt x="10058" y="21426"/>
                    <a:pt x="10035" y="21323"/>
                    <a:pt x="10012" y="21209"/>
                  </a:cubicBezTo>
                  <a:cubicBezTo>
                    <a:pt x="9796" y="19921"/>
                    <a:pt x="9556" y="18564"/>
                    <a:pt x="9305" y="17196"/>
                  </a:cubicBezTo>
                  <a:cubicBezTo>
                    <a:pt x="9271" y="17013"/>
                    <a:pt x="9237" y="16831"/>
                    <a:pt x="9203" y="16637"/>
                  </a:cubicBezTo>
                  <a:cubicBezTo>
                    <a:pt x="8872" y="14790"/>
                    <a:pt x="8507" y="12920"/>
                    <a:pt x="8165" y="11141"/>
                  </a:cubicBezTo>
                  <a:cubicBezTo>
                    <a:pt x="8119" y="10901"/>
                    <a:pt x="8074" y="10673"/>
                    <a:pt x="8028" y="10445"/>
                  </a:cubicBezTo>
                  <a:cubicBezTo>
                    <a:pt x="6934" y="4938"/>
                    <a:pt x="5919" y="388"/>
                    <a:pt x="55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0"/>
            <p:cNvSpPr/>
            <p:nvPr/>
          </p:nvSpPr>
          <p:spPr>
            <a:xfrm>
              <a:off x="4527350" y="1538900"/>
              <a:ext cx="21975" cy="766850"/>
            </a:xfrm>
            <a:custGeom>
              <a:rect b="b" l="l" r="r" t="t"/>
              <a:pathLst>
                <a:path extrusionOk="0" h="30674" w="879">
                  <a:moveTo>
                    <a:pt x="149" y="0"/>
                  </a:moveTo>
                  <a:cubicBezTo>
                    <a:pt x="149" y="217"/>
                    <a:pt x="138" y="433"/>
                    <a:pt x="138" y="639"/>
                  </a:cubicBezTo>
                  <a:cubicBezTo>
                    <a:pt x="1" y="6488"/>
                    <a:pt x="195" y="12406"/>
                    <a:pt x="388" y="18119"/>
                  </a:cubicBezTo>
                  <a:cubicBezTo>
                    <a:pt x="457" y="20331"/>
                    <a:pt x="537" y="22578"/>
                    <a:pt x="594" y="24824"/>
                  </a:cubicBezTo>
                  <a:cubicBezTo>
                    <a:pt x="628" y="26398"/>
                    <a:pt x="662" y="27971"/>
                    <a:pt x="673" y="29534"/>
                  </a:cubicBezTo>
                  <a:cubicBezTo>
                    <a:pt x="673" y="29910"/>
                    <a:pt x="685" y="30298"/>
                    <a:pt x="685" y="30674"/>
                  </a:cubicBezTo>
                  <a:cubicBezTo>
                    <a:pt x="696" y="30674"/>
                    <a:pt x="719" y="30674"/>
                    <a:pt x="742" y="30662"/>
                  </a:cubicBezTo>
                  <a:lnTo>
                    <a:pt x="879" y="30662"/>
                  </a:lnTo>
                  <a:cubicBezTo>
                    <a:pt x="879" y="30286"/>
                    <a:pt x="879" y="29898"/>
                    <a:pt x="879" y="29522"/>
                  </a:cubicBezTo>
                  <a:cubicBezTo>
                    <a:pt x="867" y="28017"/>
                    <a:pt x="833" y="26512"/>
                    <a:pt x="799" y="25018"/>
                  </a:cubicBezTo>
                  <a:cubicBezTo>
                    <a:pt x="742" y="22692"/>
                    <a:pt x="662" y="20388"/>
                    <a:pt x="594" y="18119"/>
                  </a:cubicBezTo>
                  <a:cubicBezTo>
                    <a:pt x="388" y="12190"/>
                    <a:pt x="195" y="6055"/>
                    <a:pt x="354" y="12"/>
                  </a:cubicBezTo>
                  <a:lnTo>
                    <a:pt x="297" y="12"/>
                  </a:lnTo>
                  <a:lnTo>
                    <a:pt x="14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0"/>
            <p:cNvSpPr/>
            <p:nvPr/>
          </p:nvSpPr>
          <p:spPr>
            <a:xfrm>
              <a:off x="4451250" y="1724200"/>
              <a:ext cx="96375" cy="582700"/>
            </a:xfrm>
            <a:custGeom>
              <a:rect b="b" l="l" r="r" t="t"/>
              <a:pathLst>
                <a:path extrusionOk="0" h="23308" w="3855">
                  <a:moveTo>
                    <a:pt x="1540" y="0"/>
                  </a:moveTo>
                  <a:cubicBezTo>
                    <a:pt x="1483" y="205"/>
                    <a:pt x="1437" y="422"/>
                    <a:pt x="1391" y="639"/>
                  </a:cubicBezTo>
                  <a:cubicBezTo>
                    <a:pt x="1733" y="4744"/>
                    <a:pt x="2383" y="11209"/>
                    <a:pt x="2953" y="16728"/>
                  </a:cubicBezTo>
                  <a:cubicBezTo>
                    <a:pt x="3102" y="18176"/>
                    <a:pt x="3239" y="19544"/>
                    <a:pt x="3375" y="20799"/>
                  </a:cubicBezTo>
                  <a:cubicBezTo>
                    <a:pt x="2976" y="18974"/>
                    <a:pt x="2463" y="16922"/>
                    <a:pt x="2178" y="15861"/>
                  </a:cubicBezTo>
                  <a:cubicBezTo>
                    <a:pt x="2132" y="15679"/>
                    <a:pt x="2087" y="15531"/>
                    <a:pt x="2053" y="15417"/>
                  </a:cubicBezTo>
                  <a:cubicBezTo>
                    <a:pt x="1380" y="13147"/>
                    <a:pt x="947" y="10799"/>
                    <a:pt x="513" y="8518"/>
                  </a:cubicBezTo>
                  <a:cubicBezTo>
                    <a:pt x="376" y="7800"/>
                    <a:pt x="240" y="7081"/>
                    <a:pt x="103" y="6351"/>
                  </a:cubicBezTo>
                  <a:cubicBezTo>
                    <a:pt x="69" y="6488"/>
                    <a:pt x="57" y="6602"/>
                    <a:pt x="46" y="6682"/>
                  </a:cubicBezTo>
                  <a:cubicBezTo>
                    <a:pt x="34" y="6762"/>
                    <a:pt x="23" y="6842"/>
                    <a:pt x="0" y="6922"/>
                  </a:cubicBezTo>
                  <a:cubicBezTo>
                    <a:pt x="114" y="7469"/>
                    <a:pt x="217" y="8016"/>
                    <a:pt x="319" y="8552"/>
                  </a:cubicBezTo>
                  <a:cubicBezTo>
                    <a:pt x="741" y="10833"/>
                    <a:pt x="1186" y="13193"/>
                    <a:pt x="1859" y="15474"/>
                  </a:cubicBezTo>
                  <a:cubicBezTo>
                    <a:pt x="2189" y="16603"/>
                    <a:pt x="3239" y="20787"/>
                    <a:pt x="3603" y="22965"/>
                  </a:cubicBezTo>
                  <a:cubicBezTo>
                    <a:pt x="3615" y="23022"/>
                    <a:pt x="3615" y="23068"/>
                    <a:pt x="3615" y="23114"/>
                  </a:cubicBezTo>
                  <a:cubicBezTo>
                    <a:pt x="3626" y="23171"/>
                    <a:pt x="3626" y="23216"/>
                    <a:pt x="3638" y="23262"/>
                  </a:cubicBezTo>
                  <a:lnTo>
                    <a:pt x="3695" y="23307"/>
                  </a:lnTo>
                  <a:lnTo>
                    <a:pt x="3672" y="23262"/>
                  </a:lnTo>
                  <a:lnTo>
                    <a:pt x="3729" y="23262"/>
                  </a:lnTo>
                  <a:cubicBezTo>
                    <a:pt x="3740" y="23262"/>
                    <a:pt x="3763" y="23262"/>
                    <a:pt x="3786" y="23250"/>
                  </a:cubicBezTo>
                  <a:lnTo>
                    <a:pt x="3854" y="23250"/>
                  </a:lnTo>
                  <a:cubicBezTo>
                    <a:pt x="3843" y="23182"/>
                    <a:pt x="3831" y="23114"/>
                    <a:pt x="3820" y="23045"/>
                  </a:cubicBezTo>
                  <a:cubicBezTo>
                    <a:pt x="3809" y="23022"/>
                    <a:pt x="3809" y="23011"/>
                    <a:pt x="3809" y="22988"/>
                  </a:cubicBezTo>
                  <a:cubicBezTo>
                    <a:pt x="3774" y="22714"/>
                    <a:pt x="3752" y="22418"/>
                    <a:pt x="3717" y="22122"/>
                  </a:cubicBezTo>
                  <a:cubicBezTo>
                    <a:pt x="3558" y="20616"/>
                    <a:pt x="3375" y="18849"/>
                    <a:pt x="3182" y="16967"/>
                  </a:cubicBezTo>
                  <a:cubicBezTo>
                    <a:pt x="2577" y="11106"/>
                    <a:pt x="1870" y="4105"/>
                    <a:pt x="15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0"/>
            <p:cNvSpPr/>
            <p:nvPr/>
          </p:nvSpPr>
          <p:spPr>
            <a:xfrm>
              <a:off x="4417900" y="2036900"/>
              <a:ext cx="125725" cy="270000"/>
            </a:xfrm>
            <a:custGeom>
              <a:rect b="b" l="l" r="r" t="t"/>
              <a:pathLst>
                <a:path extrusionOk="0" h="10800" w="5029">
                  <a:moveTo>
                    <a:pt x="536" y="1"/>
                  </a:moveTo>
                  <a:cubicBezTo>
                    <a:pt x="525" y="104"/>
                    <a:pt x="502" y="206"/>
                    <a:pt x="490" y="320"/>
                  </a:cubicBezTo>
                  <a:cubicBezTo>
                    <a:pt x="1836" y="2589"/>
                    <a:pt x="2976" y="5166"/>
                    <a:pt x="3695" y="7607"/>
                  </a:cubicBezTo>
                  <a:cubicBezTo>
                    <a:pt x="3740" y="7766"/>
                    <a:pt x="3797" y="7994"/>
                    <a:pt x="3854" y="8257"/>
                  </a:cubicBezTo>
                  <a:cubicBezTo>
                    <a:pt x="3900" y="8450"/>
                    <a:pt x="3945" y="8667"/>
                    <a:pt x="4002" y="8872"/>
                  </a:cubicBezTo>
                  <a:cubicBezTo>
                    <a:pt x="3603" y="8348"/>
                    <a:pt x="3159" y="7846"/>
                    <a:pt x="2714" y="7356"/>
                  </a:cubicBezTo>
                  <a:cubicBezTo>
                    <a:pt x="2303" y="6900"/>
                    <a:pt x="1904" y="6466"/>
                    <a:pt x="1551" y="6010"/>
                  </a:cubicBezTo>
                  <a:cubicBezTo>
                    <a:pt x="1437" y="5862"/>
                    <a:pt x="1311" y="5691"/>
                    <a:pt x="1163" y="5520"/>
                  </a:cubicBezTo>
                  <a:cubicBezTo>
                    <a:pt x="775" y="5041"/>
                    <a:pt x="342" y="4505"/>
                    <a:pt x="46" y="3958"/>
                  </a:cubicBezTo>
                  <a:cubicBezTo>
                    <a:pt x="34" y="4072"/>
                    <a:pt x="11" y="4186"/>
                    <a:pt x="0" y="4288"/>
                  </a:cubicBezTo>
                  <a:cubicBezTo>
                    <a:pt x="296" y="4767"/>
                    <a:pt x="673" y="5235"/>
                    <a:pt x="1003" y="5645"/>
                  </a:cubicBezTo>
                  <a:cubicBezTo>
                    <a:pt x="1152" y="5816"/>
                    <a:pt x="1277" y="5976"/>
                    <a:pt x="1391" y="6136"/>
                  </a:cubicBezTo>
                  <a:cubicBezTo>
                    <a:pt x="1745" y="6592"/>
                    <a:pt x="2167" y="7048"/>
                    <a:pt x="2566" y="7493"/>
                  </a:cubicBezTo>
                  <a:cubicBezTo>
                    <a:pt x="3136" y="8120"/>
                    <a:pt x="3717" y="8758"/>
                    <a:pt x="4162" y="9454"/>
                  </a:cubicBezTo>
                  <a:cubicBezTo>
                    <a:pt x="4310" y="9921"/>
                    <a:pt x="4493" y="10332"/>
                    <a:pt x="4732" y="10537"/>
                  </a:cubicBezTo>
                  <a:lnTo>
                    <a:pt x="4972" y="10754"/>
                  </a:lnTo>
                  <a:lnTo>
                    <a:pt x="5029" y="10799"/>
                  </a:lnTo>
                  <a:lnTo>
                    <a:pt x="5006" y="10754"/>
                  </a:lnTo>
                  <a:lnTo>
                    <a:pt x="4949" y="10606"/>
                  </a:lnTo>
                  <a:lnTo>
                    <a:pt x="4892" y="10435"/>
                  </a:lnTo>
                  <a:cubicBezTo>
                    <a:pt x="4744" y="10058"/>
                    <a:pt x="4561" y="9705"/>
                    <a:pt x="4344" y="9374"/>
                  </a:cubicBezTo>
                  <a:cubicBezTo>
                    <a:pt x="4230" y="8986"/>
                    <a:pt x="4128" y="8576"/>
                    <a:pt x="4048" y="8211"/>
                  </a:cubicBezTo>
                  <a:cubicBezTo>
                    <a:pt x="3991" y="7949"/>
                    <a:pt x="3934" y="7721"/>
                    <a:pt x="3888" y="7550"/>
                  </a:cubicBezTo>
                  <a:cubicBezTo>
                    <a:pt x="3136" y="5018"/>
                    <a:pt x="1950" y="2339"/>
                    <a:pt x="536" y="1"/>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0"/>
            <p:cNvSpPr/>
            <p:nvPr/>
          </p:nvSpPr>
          <p:spPr>
            <a:xfrm>
              <a:off x="4397925" y="2209100"/>
              <a:ext cx="139725" cy="97225"/>
            </a:xfrm>
            <a:custGeom>
              <a:rect b="b" l="l" r="r" t="t"/>
              <a:pathLst>
                <a:path extrusionOk="0" h="3889" w="5589">
                  <a:moveTo>
                    <a:pt x="400" y="0"/>
                  </a:moveTo>
                  <a:cubicBezTo>
                    <a:pt x="389" y="80"/>
                    <a:pt x="366" y="148"/>
                    <a:pt x="354" y="228"/>
                  </a:cubicBezTo>
                  <a:cubicBezTo>
                    <a:pt x="799" y="548"/>
                    <a:pt x="1289" y="833"/>
                    <a:pt x="1757" y="1106"/>
                  </a:cubicBezTo>
                  <a:cubicBezTo>
                    <a:pt x="2487" y="1540"/>
                    <a:pt x="3228" y="1984"/>
                    <a:pt x="3832" y="2543"/>
                  </a:cubicBezTo>
                  <a:cubicBezTo>
                    <a:pt x="3980" y="2691"/>
                    <a:pt x="4140" y="2851"/>
                    <a:pt x="4300" y="3011"/>
                  </a:cubicBezTo>
                  <a:cubicBezTo>
                    <a:pt x="4539" y="3250"/>
                    <a:pt x="4779" y="3490"/>
                    <a:pt x="5018" y="3695"/>
                  </a:cubicBezTo>
                  <a:cubicBezTo>
                    <a:pt x="3912" y="3375"/>
                    <a:pt x="2692" y="3204"/>
                    <a:pt x="1415" y="3022"/>
                  </a:cubicBezTo>
                  <a:cubicBezTo>
                    <a:pt x="959" y="2954"/>
                    <a:pt x="480" y="2885"/>
                    <a:pt x="12" y="2805"/>
                  </a:cubicBezTo>
                  <a:cubicBezTo>
                    <a:pt x="12" y="2874"/>
                    <a:pt x="1" y="2942"/>
                    <a:pt x="1" y="3011"/>
                  </a:cubicBezTo>
                  <a:cubicBezTo>
                    <a:pt x="468" y="3090"/>
                    <a:pt x="936" y="3147"/>
                    <a:pt x="1392" y="3216"/>
                  </a:cubicBezTo>
                  <a:cubicBezTo>
                    <a:pt x="2646" y="3398"/>
                    <a:pt x="3844" y="3569"/>
                    <a:pt x="4938" y="3889"/>
                  </a:cubicBezTo>
                  <a:lnTo>
                    <a:pt x="5588" y="3866"/>
                  </a:lnTo>
                  <a:cubicBezTo>
                    <a:pt x="5200" y="3626"/>
                    <a:pt x="4813" y="3239"/>
                    <a:pt x="4448" y="2874"/>
                  </a:cubicBezTo>
                  <a:cubicBezTo>
                    <a:pt x="4288" y="2703"/>
                    <a:pt x="4129" y="2543"/>
                    <a:pt x="3969" y="2395"/>
                  </a:cubicBezTo>
                  <a:cubicBezTo>
                    <a:pt x="3353" y="1825"/>
                    <a:pt x="2589" y="1380"/>
                    <a:pt x="1859" y="935"/>
                  </a:cubicBezTo>
                  <a:cubicBezTo>
                    <a:pt x="1346" y="627"/>
                    <a:pt x="845" y="331"/>
                    <a:pt x="400"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0"/>
            <p:cNvSpPr/>
            <p:nvPr/>
          </p:nvSpPr>
          <p:spPr>
            <a:xfrm>
              <a:off x="4545875" y="1792900"/>
              <a:ext cx="83850" cy="514000"/>
            </a:xfrm>
            <a:custGeom>
              <a:rect b="b" l="l" r="r" t="t"/>
              <a:pathLst>
                <a:path extrusionOk="0" h="20560" w="3354">
                  <a:moveTo>
                    <a:pt x="2076" y="0"/>
                  </a:moveTo>
                  <a:cubicBezTo>
                    <a:pt x="1677" y="4390"/>
                    <a:pt x="1073" y="10354"/>
                    <a:pt x="560" y="15280"/>
                  </a:cubicBezTo>
                  <a:cubicBezTo>
                    <a:pt x="411" y="16751"/>
                    <a:pt x="263" y="18142"/>
                    <a:pt x="138" y="19362"/>
                  </a:cubicBezTo>
                  <a:cubicBezTo>
                    <a:pt x="104" y="19659"/>
                    <a:pt x="69" y="19955"/>
                    <a:pt x="35" y="20240"/>
                  </a:cubicBezTo>
                  <a:cubicBezTo>
                    <a:pt x="35" y="20263"/>
                    <a:pt x="35" y="20274"/>
                    <a:pt x="35" y="20297"/>
                  </a:cubicBezTo>
                  <a:cubicBezTo>
                    <a:pt x="24" y="20366"/>
                    <a:pt x="12" y="20434"/>
                    <a:pt x="1" y="20502"/>
                  </a:cubicBezTo>
                  <a:lnTo>
                    <a:pt x="172" y="20502"/>
                  </a:lnTo>
                  <a:lnTo>
                    <a:pt x="149" y="20559"/>
                  </a:lnTo>
                  <a:lnTo>
                    <a:pt x="149" y="20559"/>
                  </a:lnTo>
                  <a:lnTo>
                    <a:pt x="218" y="20514"/>
                  </a:lnTo>
                  <a:lnTo>
                    <a:pt x="218" y="20502"/>
                  </a:lnTo>
                  <a:cubicBezTo>
                    <a:pt x="218" y="20457"/>
                    <a:pt x="218" y="20411"/>
                    <a:pt x="229" y="20366"/>
                  </a:cubicBezTo>
                  <a:cubicBezTo>
                    <a:pt x="229" y="20320"/>
                    <a:pt x="240" y="20274"/>
                    <a:pt x="240" y="20217"/>
                  </a:cubicBezTo>
                  <a:cubicBezTo>
                    <a:pt x="434" y="19043"/>
                    <a:pt x="833" y="17298"/>
                    <a:pt x="1210" y="15747"/>
                  </a:cubicBezTo>
                  <a:cubicBezTo>
                    <a:pt x="1529" y="14425"/>
                    <a:pt x="1837" y="13250"/>
                    <a:pt x="1985" y="12726"/>
                  </a:cubicBezTo>
                  <a:cubicBezTo>
                    <a:pt x="2567" y="10764"/>
                    <a:pt x="2977" y="8735"/>
                    <a:pt x="3353" y="6751"/>
                  </a:cubicBezTo>
                  <a:cubicBezTo>
                    <a:pt x="3319" y="6568"/>
                    <a:pt x="3285" y="6386"/>
                    <a:pt x="3251" y="6192"/>
                  </a:cubicBezTo>
                  <a:cubicBezTo>
                    <a:pt x="2852" y="8336"/>
                    <a:pt x="2418" y="10548"/>
                    <a:pt x="1791" y="12669"/>
                  </a:cubicBezTo>
                  <a:cubicBezTo>
                    <a:pt x="1643" y="13182"/>
                    <a:pt x="1346" y="14333"/>
                    <a:pt x="1027" y="15633"/>
                  </a:cubicBezTo>
                  <a:cubicBezTo>
                    <a:pt x="845" y="16409"/>
                    <a:pt x="651" y="17253"/>
                    <a:pt x="468" y="18051"/>
                  </a:cubicBezTo>
                  <a:cubicBezTo>
                    <a:pt x="560" y="17218"/>
                    <a:pt x="651" y="16340"/>
                    <a:pt x="742" y="15417"/>
                  </a:cubicBezTo>
                  <a:cubicBezTo>
                    <a:pt x="1232" y="10719"/>
                    <a:pt x="1803" y="5052"/>
                    <a:pt x="2213" y="696"/>
                  </a:cubicBezTo>
                  <a:cubicBezTo>
                    <a:pt x="2167" y="456"/>
                    <a:pt x="2122" y="228"/>
                    <a:pt x="20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0"/>
            <p:cNvSpPr/>
            <p:nvPr/>
          </p:nvSpPr>
          <p:spPr>
            <a:xfrm>
              <a:off x="4549600" y="2062000"/>
              <a:ext cx="114050" cy="244900"/>
            </a:xfrm>
            <a:custGeom>
              <a:rect b="b" l="l" r="r" t="t"/>
              <a:pathLst>
                <a:path extrusionOk="0" h="9796" w="4562">
                  <a:moveTo>
                    <a:pt x="3911" y="0"/>
                  </a:moveTo>
                  <a:cubicBezTo>
                    <a:pt x="2976" y="1688"/>
                    <a:pt x="2167" y="3512"/>
                    <a:pt x="1551" y="5303"/>
                  </a:cubicBezTo>
                  <a:cubicBezTo>
                    <a:pt x="1403" y="5713"/>
                    <a:pt x="1266" y="6135"/>
                    <a:pt x="1152" y="6546"/>
                  </a:cubicBezTo>
                  <a:cubicBezTo>
                    <a:pt x="1095" y="6717"/>
                    <a:pt x="1038" y="6945"/>
                    <a:pt x="981" y="7207"/>
                  </a:cubicBezTo>
                  <a:cubicBezTo>
                    <a:pt x="901" y="7572"/>
                    <a:pt x="798" y="7982"/>
                    <a:pt x="684" y="8370"/>
                  </a:cubicBezTo>
                  <a:cubicBezTo>
                    <a:pt x="468" y="8701"/>
                    <a:pt x="285" y="9054"/>
                    <a:pt x="148" y="9431"/>
                  </a:cubicBezTo>
                  <a:lnTo>
                    <a:pt x="80" y="9602"/>
                  </a:lnTo>
                  <a:lnTo>
                    <a:pt x="23" y="9738"/>
                  </a:lnTo>
                  <a:lnTo>
                    <a:pt x="0" y="9795"/>
                  </a:lnTo>
                  <a:lnTo>
                    <a:pt x="0" y="9795"/>
                  </a:lnTo>
                  <a:lnTo>
                    <a:pt x="69" y="9750"/>
                  </a:lnTo>
                  <a:lnTo>
                    <a:pt x="80" y="9738"/>
                  </a:lnTo>
                  <a:lnTo>
                    <a:pt x="308" y="9533"/>
                  </a:lnTo>
                  <a:cubicBezTo>
                    <a:pt x="547" y="9328"/>
                    <a:pt x="730" y="8917"/>
                    <a:pt x="867" y="8450"/>
                  </a:cubicBezTo>
                  <a:cubicBezTo>
                    <a:pt x="1311" y="7754"/>
                    <a:pt x="1893" y="7116"/>
                    <a:pt x="2463" y="6489"/>
                  </a:cubicBezTo>
                  <a:cubicBezTo>
                    <a:pt x="2623" y="6318"/>
                    <a:pt x="2782" y="6147"/>
                    <a:pt x="2942" y="5964"/>
                  </a:cubicBezTo>
                  <a:cubicBezTo>
                    <a:pt x="3181" y="5690"/>
                    <a:pt x="3421" y="5405"/>
                    <a:pt x="3638" y="5132"/>
                  </a:cubicBezTo>
                  <a:cubicBezTo>
                    <a:pt x="3752" y="4972"/>
                    <a:pt x="3888" y="4812"/>
                    <a:pt x="4025" y="4641"/>
                  </a:cubicBezTo>
                  <a:cubicBezTo>
                    <a:pt x="4196" y="4425"/>
                    <a:pt x="4390" y="4197"/>
                    <a:pt x="4561" y="3957"/>
                  </a:cubicBezTo>
                  <a:cubicBezTo>
                    <a:pt x="4550" y="3866"/>
                    <a:pt x="4538" y="3775"/>
                    <a:pt x="4516" y="3683"/>
                  </a:cubicBezTo>
                  <a:cubicBezTo>
                    <a:pt x="4310" y="3969"/>
                    <a:pt x="4082" y="4254"/>
                    <a:pt x="3866" y="4516"/>
                  </a:cubicBezTo>
                  <a:cubicBezTo>
                    <a:pt x="3729" y="4687"/>
                    <a:pt x="3592" y="4858"/>
                    <a:pt x="3478" y="5006"/>
                  </a:cubicBezTo>
                  <a:cubicBezTo>
                    <a:pt x="3250" y="5303"/>
                    <a:pt x="2999" y="5599"/>
                    <a:pt x="2737" y="5896"/>
                  </a:cubicBezTo>
                  <a:cubicBezTo>
                    <a:pt x="2600" y="6044"/>
                    <a:pt x="2463" y="6204"/>
                    <a:pt x="2315" y="6352"/>
                  </a:cubicBezTo>
                  <a:cubicBezTo>
                    <a:pt x="1870" y="6842"/>
                    <a:pt x="1425" y="7344"/>
                    <a:pt x="1038" y="7868"/>
                  </a:cubicBezTo>
                  <a:cubicBezTo>
                    <a:pt x="1083" y="7663"/>
                    <a:pt x="1129" y="7446"/>
                    <a:pt x="1175" y="7253"/>
                  </a:cubicBezTo>
                  <a:cubicBezTo>
                    <a:pt x="1243" y="6990"/>
                    <a:pt x="1289" y="6762"/>
                    <a:pt x="1346" y="6603"/>
                  </a:cubicBezTo>
                  <a:cubicBezTo>
                    <a:pt x="1460" y="6204"/>
                    <a:pt x="1585" y="5804"/>
                    <a:pt x="1722" y="5405"/>
                  </a:cubicBezTo>
                  <a:cubicBezTo>
                    <a:pt x="2315" y="3695"/>
                    <a:pt x="3079" y="1950"/>
                    <a:pt x="3968" y="320"/>
                  </a:cubicBezTo>
                  <a:cubicBezTo>
                    <a:pt x="3957" y="217"/>
                    <a:pt x="3934" y="114"/>
                    <a:pt x="39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0"/>
            <p:cNvSpPr/>
            <p:nvPr/>
          </p:nvSpPr>
          <p:spPr>
            <a:xfrm>
              <a:off x="4556725" y="2218225"/>
              <a:ext cx="122875" cy="86950"/>
            </a:xfrm>
            <a:custGeom>
              <a:rect b="b" l="l" r="r" t="t"/>
              <a:pathLst>
                <a:path extrusionOk="0" h="3478" w="4915">
                  <a:moveTo>
                    <a:pt x="4618" y="0"/>
                  </a:moveTo>
                  <a:cubicBezTo>
                    <a:pt x="4607" y="12"/>
                    <a:pt x="4584" y="23"/>
                    <a:pt x="4573" y="34"/>
                  </a:cubicBezTo>
                  <a:cubicBezTo>
                    <a:pt x="4288" y="217"/>
                    <a:pt x="3991" y="388"/>
                    <a:pt x="3683" y="570"/>
                  </a:cubicBezTo>
                  <a:cubicBezTo>
                    <a:pt x="2954" y="1015"/>
                    <a:pt x="2190" y="1460"/>
                    <a:pt x="1574" y="2030"/>
                  </a:cubicBezTo>
                  <a:cubicBezTo>
                    <a:pt x="1426" y="2178"/>
                    <a:pt x="1266" y="2338"/>
                    <a:pt x="1095" y="2509"/>
                  </a:cubicBezTo>
                  <a:cubicBezTo>
                    <a:pt x="741" y="2862"/>
                    <a:pt x="365" y="3239"/>
                    <a:pt x="0" y="3478"/>
                  </a:cubicBezTo>
                  <a:cubicBezTo>
                    <a:pt x="285" y="3467"/>
                    <a:pt x="570" y="3467"/>
                    <a:pt x="855" y="3455"/>
                  </a:cubicBezTo>
                  <a:cubicBezTo>
                    <a:pt x="1882" y="3182"/>
                    <a:pt x="2988" y="3022"/>
                    <a:pt x="4151" y="2851"/>
                  </a:cubicBezTo>
                  <a:cubicBezTo>
                    <a:pt x="4402" y="2817"/>
                    <a:pt x="4664" y="2782"/>
                    <a:pt x="4915" y="2748"/>
                  </a:cubicBezTo>
                  <a:cubicBezTo>
                    <a:pt x="4915" y="2680"/>
                    <a:pt x="4903" y="2611"/>
                    <a:pt x="4903" y="2543"/>
                  </a:cubicBezTo>
                  <a:cubicBezTo>
                    <a:pt x="4641" y="2577"/>
                    <a:pt x="4379" y="2623"/>
                    <a:pt x="4128" y="2657"/>
                  </a:cubicBezTo>
                  <a:cubicBezTo>
                    <a:pt x="2851" y="2839"/>
                    <a:pt x="1642" y="3010"/>
                    <a:pt x="525" y="3330"/>
                  </a:cubicBezTo>
                  <a:cubicBezTo>
                    <a:pt x="764" y="3125"/>
                    <a:pt x="1004" y="2885"/>
                    <a:pt x="1243" y="2646"/>
                  </a:cubicBezTo>
                  <a:cubicBezTo>
                    <a:pt x="1403" y="2486"/>
                    <a:pt x="1562" y="2326"/>
                    <a:pt x="1711" y="2178"/>
                  </a:cubicBezTo>
                  <a:cubicBezTo>
                    <a:pt x="2315" y="1619"/>
                    <a:pt x="3068" y="1175"/>
                    <a:pt x="3786" y="741"/>
                  </a:cubicBezTo>
                  <a:cubicBezTo>
                    <a:pt x="4071" y="570"/>
                    <a:pt x="4356" y="399"/>
                    <a:pt x="4641" y="228"/>
                  </a:cubicBezTo>
                  <a:cubicBezTo>
                    <a:pt x="4641" y="160"/>
                    <a:pt x="4630" y="103"/>
                    <a:pt x="4618" y="34"/>
                  </a:cubicBezTo>
                  <a:cubicBezTo>
                    <a:pt x="4618" y="23"/>
                    <a:pt x="4618" y="12"/>
                    <a:pt x="4618" y="0"/>
                  </a:cubicBezTo>
                  <a:close/>
                </a:path>
              </a:pathLst>
            </a:custGeom>
            <a:solidFill>
              <a:srgbClr val="5780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0"/>
            <p:cNvSpPr/>
            <p:nvPr/>
          </p:nvSpPr>
          <p:spPr>
            <a:xfrm>
              <a:off x="4397075" y="1980175"/>
              <a:ext cx="282825" cy="326725"/>
            </a:xfrm>
            <a:custGeom>
              <a:rect b="b" l="l" r="r" t="t"/>
              <a:pathLst>
                <a:path extrusionOk="0" h="13069" w="11313">
                  <a:moveTo>
                    <a:pt x="1688" y="1"/>
                  </a:moveTo>
                  <a:cubicBezTo>
                    <a:pt x="1574" y="753"/>
                    <a:pt x="1472" y="1506"/>
                    <a:pt x="1369" y="2270"/>
                  </a:cubicBezTo>
                  <a:cubicBezTo>
                    <a:pt x="1358" y="2373"/>
                    <a:pt x="1335" y="2475"/>
                    <a:pt x="1323" y="2589"/>
                  </a:cubicBezTo>
                  <a:cubicBezTo>
                    <a:pt x="1164" y="3775"/>
                    <a:pt x="1015" y="4972"/>
                    <a:pt x="879" y="6170"/>
                  </a:cubicBezTo>
                  <a:cubicBezTo>
                    <a:pt x="879" y="6193"/>
                    <a:pt x="879" y="6204"/>
                    <a:pt x="879" y="6227"/>
                  </a:cubicBezTo>
                  <a:cubicBezTo>
                    <a:pt x="867" y="6341"/>
                    <a:pt x="844" y="6455"/>
                    <a:pt x="833" y="6557"/>
                  </a:cubicBezTo>
                  <a:cubicBezTo>
                    <a:pt x="730" y="7413"/>
                    <a:pt x="571" y="8291"/>
                    <a:pt x="434" y="9157"/>
                  </a:cubicBezTo>
                  <a:cubicBezTo>
                    <a:pt x="423" y="9237"/>
                    <a:pt x="400" y="9305"/>
                    <a:pt x="388" y="9385"/>
                  </a:cubicBezTo>
                  <a:cubicBezTo>
                    <a:pt x="251" y="10252"/>
                    <a:pt x="115" y="11119"/>
                    <a:pt x="46" y="11962"/>
                  </a:cubicBezTo>
                  <a:cubicBezTo>
                    <a:pt x="46" y="12031"/>
                    <a:pt x="35" y="12099"/>
                    <a:pt x="35" y="12168"/>
                  </a:cubicBezTo>
                  <a:cubicBezTo>
                    <a:pt x="12" y="12407"/>
                    <a:pt x="1" y="12647"/>
                    <a:pt x="1" y="12875"/>
                  </a:cubicBezTo>
                  <a:cubicBezTo>
                    <a:pt x="1029" y="13020"/>
                    <a:pt x="2207" y="13063"/>
                    <a:pt x="3440" y="13063"/>
                  </a:cubicBezTo>
                  <a:cubicBezTo>
                    <a:pt x="3944" y="13063"/>
                    <a:pt x="4457" y="13056"/>
                    <a:pt x="4972" y="13046"/>
                  </a:cubicBezTo>
                  <a:cubicBezTo>
                    <a:pt x="5189" y="13034"/>
                    <a:pt x="5406" y="13034"/>
                    <a:pt x="5622" y="13023"/>
                  </a:cubicBezTo>
                  <a:lnTo>
                    <a:pt x="5805" y="13023"/>
                  </a:lnTo>
                  <a:lnTo>
                    <a:pt x="5862" y="13068"/>
                  </a:lnTo>
                  <a:lnTo>
                    <a:pt x="5839" y="13023"/>
                  </a:lnTo>
                  <a:lnTo>
                    <a:pt x="5896" y="13023"/>
                  </a:lnTo>
                  <a:cubicBezTo>
                    <a:pt x="5907" y="13023"/>
                    <a:pt x="5930" y="13023"/>
                    <a:pt x="5953" y="13011"/>
                  </a:cubicBezTo>
                  <a:lnTo>
                    <a:pt x="6124" y="13011"/>
                  </a:lnTo>
                  <a:lnTo>
                    <a:pt x="6101" y="13068"/>
                  </a:lnTo>
                  <a:lnTo>
                    <a:pt x="6101" y="13068"/>
                  </a:lnTo>
                  <a:lnTo>
                    <a:pt x="6170" y="13023"/>
                  </a:lnTo>
                  <a:lnTo>
                    <a:pt x="6181" y="13011"/>
                  </a:lnTo>
                  <a:cubicBezTo>
                    <a:pt x="6249" y="13011"/>
                    <a:pt x="6318" y="13000"/>
                    <a:pt x="6386" y="13000"/>
                  </a:cubicBezTo>
                  <a:cubicBezTo>
                    <a:pt x="6671" y="12989"/>
                    <a:pt x="6956" y="12989"/>
                    <a:pt x="7241" y="12977"/>
                  </a:cubicBezTo>
                  <a:cubicBezTo>
                    <a:pt x="8156" y="12949"/>
                    <a:pt x="9048" y="12925"/>
                    <a:pt x="9878" y="12925"/>
                  </a:cubicBezTo>
                  <a:cubicBezTo>
                    <a:pt x="10373" y="12925"/>
                    <a:pt x="10846" y="12933"/>
                    <a:pt x="11289" y="12954"/>
                  </a:cubicBezTo>
                  <a:cubicBezTo>
                    <a:pt x="11312" y="12818"/>
                    <a:pt x="11312" y="12578"/>
                    <a:pt x="11301" y="12270"/>
                  </a:cubicBezTo>
                  <a:cubicBezTo>
                    <a:pt x="11301" y="12202"/>
                    <a:pt x="11289" y="12133"/>
                    <a:pt x="11289" y="12065"/>
                  </a:cubicBezTo>
                  <a:cubicBezTo>
                    <a:pt x="11244" y="11495"/>
                    <a:pt x="11153" y="10697"/>
                    <a:pt x="11027" y="9750"/>
                  </a:cubicBezTo>
                  <a:cubicBezTo>
                    <a:pt x="11027" y="9682"/>
                    <a:pt x="11016" y="9625"/>
                    <a:pt x="11004" y="9556"/>
                  </a:cubicBezTo>
                  <a:lnTo>
                    <a:pt x="10959" y="9556"/>
                  </a:lnTo>
                  <a:cubicBezTo>
                    <a:pt x="10297" y="9522"/>
                    <a:pt x="9636" y="9431"/>
                    <a:pt x="9043" y="9237"/>
                  </a:cubicBezTo>
                  <a:cubicBezTo>
                    <a:pt x="8975" y="9214"/>
                    <a:pt x="8906" y="9191"/>
                    <a:pt x="8838" y="9169"/>
                  </a:cubicBezTo>
                  <a:cubicBezTo>
                    <a:pt x="8667" y="9112"/>
                    <a:pt x="8507" y="9043"/>
                    <a:pt x="8347" y="8963"/>
                  </a:cubicBezTo>
                  <a:cubicBezTo>
                    <a:pt x="8165" y="8861"/>
                    <a:pt x="7994" y="8770"/>
                    <a:pt x="7823" y="8678"/>
                  </a:cubicBezTo>
                  <a:cubicBezTo>
                    <a:pt x="7766" y="8644"/>
                    <a:pt x="7709" y="8610"/>
                    <a:pt x="7652" y="8576"/>
                  </a:cubicBezTo>
                  <a:cubicBezTo>
                    <a:pt x="7481" y="8473"/>
                    <a:pt x="7321" y="8370"/>
                    <a:pt x="7162" y="8256"/>
                  </a:cubicBezTo>
                  <a:lnTo>
                    <a:pt x="6979" y="8142"/>
                  </a:lnTo>
                  <a:cubicBezTo>
                    <a:pt x="6888" y="8074"/>
                    <a:pt x="6797" y="8006"/>
                    <a:pt x="6694" y="7926"/>
                  </a:cubicBezTo>
                  <a:cubicBezTo>
                    <a:pt x="6637" y="7880"/>
                    <a:pt x="6569" y="7835"/>
                    <a:pt x="6512" y="7789"/>
                  </a:cubicBezTo>
                  <a:cubicBezTo>
                    <a:pt x="6341" y="7652"/>
                    <a:pt x="6170" y="7504"/>
                    <a:pt x="6010" y="7367"/>
                  </a:cubicBezTo>
                  <a:lnTo>
                    <a:pt x="5805" y="7173"/>
                  </a:lnTo>
                  <a:cubicBezTo>
                    <a:pt x="5645" y="7036"/>
                    <a:pt x="5497" y="6888"/>
                    <a:pt x="5349" y="6728"/>
                  </a:cubicBezTo>
                  <a:cubicBezTo>
                    <a:pt x="5269" y="6649"/>
                    <a:pt x="5200" y="6580"/>
                    <a:pt x="5120" y="6489"/>
                  </a:cubicBezTo>
                  <a:cubicBezTo>
                    <a:pt x="4858" y="6215"/>
                    <a:pt x="4607" y="5930"/>
                    <a:pt x="4345" y="5622"/>
                  </a:cubicBezTo>
                  <a:cubicBezTo>
                    <a:pt x="4265" y="5520"/>
                    <a:pt x="4174" y="5417"/>
                    <a:pt x="4083" y="5314"/>
                  </a:cubicBezTo>
                  <a:cubicBezTo>
                    <a:pt x="4060" y="5280"/>
                    <a:pt x="4049" y="5257"/>
                    <a:pt x="4026" y="5235"/>
                  </a:cubicBezTo>
                  <a:cubicBezTo>
                    <a:pt x="2840" y="3764"/>
                    <a:pt x="2224" y="1905"/>
                    <a:pt x="16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50"/>
          <p:cNvSpPr/>
          <p:nvPr/>
        </p:nvSpPr>
        <p:spPr>
          <a:xfrm>
            <a:off x="5755425" y="2844200"/>
            <a:ext cx="348900" cy="249300"/>
          </a:xfrm>
          <a:prstGeom prst="bentArrow">
            <a:avLst>
              <a:gd fmla="val 3161" name="adj1"/>
              <a:gd fmla="val 6476" name="adj2"/>
              <a:gd fmla="val 19861" name="adj3"/>
              <a:gd fmla="val 43750" name="adj4"/>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0"/>
          <p:cNvSpPr/>
          <p:nvPr/>
        </p:nvSpPr>
        <p:spPr>
          <a:xfrm>
            <a:off x="6346800" y="2282400"/>
            <a:ext cx="458700" cy="469800"/>
          </a:xfrm>
          <a:prstGeom prst="bentArrow">
            <a:avLst>
              <a:gd fmla="val 0" name="adj1"/>
              <a:gd fmla="val 6476" name="adj2"/>
              <a:gd fmla="val 19861" name="adj3"/>
              <a:gd fmla="val 43750" name="adj4"/>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0"/>
          <p:cNvSpPr/>
          <p:nvPr/>
        </p:nvSpPr>
        <p:spPr>
          <a:xfrm>
            <a:off x="7022550" y="1421200"/>
            <a:ext cx="613800" cy="753000"/>
          </a:xfrm>
          <a:prstGeom prst="bentArrow">
            <a:avLst>
              <a:gd fmla="val 0" name="adj1"/>
              <a:gd fmla="val 6476" name="adj2"/>
              <a:gd fmla="val 19861" name="adj3"/>
              <a:gd fmla="val 43750" name="adj4"/>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3" name="Google Shape;1223;p50"/>
          <p:cNvCxnSpPr/>
          <p:nvPr/>
        </p:nvCxnSpPr>
        <p:spPr>
          <a:xfrm>
            <a:off x="5488175" y="4601775"/>
            <a:ext cx="2956200" cy="0"/>
          </a:xfrm>
          <a:prstGeom prst="straightConnector1">
            <a:avLst/>
          </a:prstGeom>
          <a:noFill/>
          <a:ln cap="flat" cmpd="sng" w="9525">
            <a:solidFill>
              <a:schemeClr val="dk2"/>
            </a:solidFill>
            <a:prstDash val="solid"/>
            <a:round/>
            <a:headEnd len="med" w="med" type="none"/>
            <a:tailEnd len="med" w="med" type="none"/>
          </a:ln>
        </p:spPr>
      </p:cxnSp>
      <p:cxnSp>
        <p:nvCxnSpPr>
          <p:cNvPr id="1224" name="Google Shape;1224;p50"/>
          <p:cNvCxnSpPr/>
          <p:nvPr/>
        </p:nvCxnSpPr>
        <p:spPr>
          <a:xfrm>
            <a:off x="0" y="2102950"/>
            <a:ext cx="3810900" cy="0"/>
          </a:xfrm>
          <a:prstGeom prst="straightConnector1">
            <a:avLst/>
          </a:prstGeom>
          <a:noFill/>
          <a:ln cap="flat" cmpd="sng" w="9525">
            <a:solidFill>
              <a:schemeClr val="dk2"/>
            </a:solidFill>
            <a:prstDash val="solid"/>
            <a:round/>
            <a:headEnd len="med" w="med" type="none"/>
            <a:tailEnd len="med" w="med" type="none"/>
          </a:ln>
        </p:spPr>
      </p:cxnSp>
      <p:sp>
        <p:nvSpPr>
          <p:cNvPr id="1225" name="Google Shape;1225;p50"/>
          <p:cNvSpPr txBox="1"/>
          <p:nvPr>
            <p:ph type="title"/>
          </p:nvPr>
        </p:nvSpPr>
        <p:spPr>
          <a:xfrm>
            <a:off x="817075" y="2377400"/>
            <a:ext cx="3842100" cy="7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Trees suck.</a:t>
            </a:r>
            <a:endParaRPr sz="4000"/>
          </a:p>
        </p:txBody>
      </p:sp>
      <p:sp>
        <p:nvSpPr>
          <p:cNvPr id="1226" name="Google Shape;1226;p50"/>
          <p:cNvSpPr txBox="1"/>
          <p:nvPr/>
        </p:nvSpPr>
        <p:spPr>
          <a:xfrm>
            <a:off x="1911850" y="3093500"/>
            <a:ext cx="11244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Hind"/>
                <a:ea typeface="Hind"/>
                <a:cs typeface="Hind"/>
                <a:sym typeface="Hind"/>
              </a:rPr>
              <a:t>(kind of)</a:t>
            </a:r>
            <a:endParaRPr sz="1800">
              <a:solidFill>
                <a:schemeClr val="dk1"/>
              </a:solidFill>
              <a:latin typeface="Hind"/>
              <a:ea typeface="Hind"/>
              <a:cs typeface="Hind"/>
              <a:sym typeface="Hi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
                                        <p:tgtEl>
                                          <p:spTgt spid="1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lviculture Techniques by Slidesgo">
  <a:themeElements>
    <a:clrScheme name="Simple Light">
      <a:dk1>
        <a:srgbClr val="000000"/>
      </a:dk1>
      <a:lt1>
        <a:srgbClr val="E9ECDD"/>
      </a:lt1>
      <a:dk2>
        <a:srgbClr val="004236"/>
      </a:dk2>
      <a:lt2>
        <a:srgbClr val="3E5550"/>
      </a:lt2>
      <a:accent1>
        <a:srgbClr val="415E45"/>
      </a:accent1>
      <a:accent2>
        <a:srgbClr val="678E72"/>
      </a:accent2>
      <a:accent3>
        <a:srgbClr val="AAB670"/>
      </a:accent3>
      <a:accent4>
        <a:srgbClr val="57805C"/>
      </a:accent4>
      <a:accent5>
        <a:srgbClr val="929A54"/>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